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diagrams/layout1.xml" ContentType="application/vnd.openxmlformats-officedocument.drawingml.diagramLayout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87.xml" ContentType="application/vnd.openxmlformats-officedocument.presentationml.slideLayout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s/slide79.xml" ContentType="application/vnd.openxmlformats-officedocument.presentationml.slide+xml"/>
  <Override PartName="/ppt/theme/theme8.xml" ContentType="application/vnd.openxmlformats-officedocument.them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diagrams/quickStyle1.xml" ContentType="application/vnd.openxmlformats-officedocument.drawingml.diagramStyl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Masters/slideMaster7.xml" ContentType="application/vnd.openxmlformats-officedocument.presentationml.slideMaster+xml"/>
  <Override PartName="/ppt/theme/theme9.xml" ContentType="application/vnd.openxmlformats-officedocument.them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diagrams/data1.xml" ContentType="application/vnd.openxmlformats-officedocument.drawingml.diagramData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  <p:sldMasterId id="2147483743" r:id="rId5"/>
    <p:sldMasterId id="2147483752" r:id="rId6"/>
    <p:sldMasterId id="2147483761" r:id="rId7"/>
    <p:sldMasterId id="2147483770" r:id="rId8"/>
    <p:sldMasterId id="2147483779" r:id="rId9"/>
    <p:sldMasterId id="2147483843" r:id="rId10"/>
  </p:sldMasterIdLst>
  <p:notesMasterIdLst>
    <p:notesMasterId r:id="rId95"/>
  </p:notesMasterIdLst>
  <p:handoutMasterIdLst>
    <p:handoutMasterId r:id="rId96"/>
  </p:handoutMasterIdLst>
  <p:sldIdLst>
    <p:sldId id="257" r:id="rId11"/>
    <p:sldId id="419" r:id="rId12"/>
    <p:sldId id="444" r:id="rId13"/>
    <p:sldId id="448" r:id="rId14"/>
    <p:sldId id="447" r:id="rId15"/>
    <p:sldId id="445" r:id="rId16"/>
    <p:sldId id="556" r:id="rId17"/>
    <p:sldId id="591" r:id="rId18"/>
    <p:sldId id="592" r:id="rId19"/>
    <p:sldId id="597" r:id="rId20"/>
    <p:sldId id="598" r:id="rId21"/>
    <p:sldId id="593" r:id="rId22"/>
    <p:sldId id="449" r:id="rId23"/>
    <p:sldId id="564" r:id="rId24"/>
    <p:sldId id="563" r:id="rId25"/>
    <p:sldId id="432" r:id="rId26"/>
    <p:sldId id="450" r:id="rId27"/>
    <p:sldId id="562" r:id="rId28"/>
    <p:sldId id="551" r:id="rId29"/>
    <p:sldId id="457" r:id="rId30"/>
    <p:sldId id="458" r:id="rId31"/>
    <p:sldId id="459" r:id="rId32"/>
    <p:sldId id="460" r:id="rId33"/>
    <p:sldId id="463" r:id="rId34"/>
    <p:sldId id="461" r:id="rId35"/>
    <p:sldId id="462" r:id="rId36"/>
    <p:sldId id="464" r:id="rId37"/>
    <p:sldId id="465" r:id="rId38"/>
    <p:sldId id="552" r:id="rId39"/>
    <p:sldId id="466" r:id="rId40"/>
    <p:sldId id="467" r:id="rId41"/>
    <p:sldId id="468" r:id="rId42"/>
    <p:sldId id="470" r:id="rId43"/>
    <p:sldId id="471" r:id="rId44"/>
    <p:sldId id="472" r:id="rId45"/>
    <p:sldId id="473" r:id="rId46"/>
    <p:sldId id="474" r:id="rId47"/>
    <p:sldId id="475" r:id="rId48"/>
    <p:sldId id="476" r:id="rId49"/>
    <p:sldId id="478" r:id="rId50"/>
    <p:sldId id="479" r:id="rId51"/>
    <p:sldId id="480" r:id="rId52"/>
    <p:sldId id="483" r:id="rId53"/>
    <p:sldId id="553" r:id="rId54"/>
    <p:sldId id="484" r:id="rId55"/>
    <p:sldId id="485" r:id="rId56"/>
    <p:sldId id="490" r:id="rId57"/>
    <p:sldId id="492" r:id="rId58"/>
    <p:sldId id="495" r:id="rId59"/>
    <p:sldId id="496" r:id="rId60"/>
    <p:sldId id="554" r:id="rId61"/>
    <p:sldId id="497" r:id="rId62"/>
    <p:sldId id="499" r:id="rId63"/>
    <p:sldId id="498" r:id="rId64"/>
    <p:sldId id="500" r:id="rId65"/>
    <p:sldId id="555" r:id="rId66"/>
    <p:sldId id="584" r:id="rId67"/>
    <p:sldId id="585" r:id="rId68"/>
    <p:sldId id="586" r:id="rId69"/>
    <p:sldId id="587" r:id="rId70"/>
    <p:sldId id="557" r:id="rId71"/>
    <p:sldId id="565" r:id="rId72"/>
    <p:sldId id="594" r:id="rId73"/>
    <p:sldId id="566" r:id="rId74"/>
    <p:sldId id="567" r:id="rId75"/>
    <p:sldId id="568" r:id="rId76"/>
    <p:sldId id="569" r:id="rId77"/>
    <p:sldId id="570" r:id="rId78"/>
    <p:sldId id="571" r:id="rId79"/>
    <p:sldId id="572" r:id="rId80"/>
    <p:sldId id="573" r:id="rId81"/>
    <p:sldId id="574" r:id="rId82"/>
    <p:sldId id="595" r:id="rId83"/>
    <p:sldId id="575" r:id="rId84"/>
    <p:sldId id="576" r:id="rId85"/>
    <p:sldId id="577" r:id="rId86"/>
    <p:sldId id="578" r:id="rId87"/>
    <p:sldId id="579" r:id="rId88"/>
    <p:sldId id="580" r:id="rId89"/>
    <p:sldId id="581" r:id="rId90"/>
    <p:sldId id="582" r:id="rId91"/>
    <p:sldId id="583" r:id="rId92"/>
    <p:sldId id="596" r:id="rId93"/>
    <p:sldId id="550" r:id="rId94"/>
  </p:sldIdLst>
  <p:sldSz cx="9144000" cy="6858000" type="screen4x3"/>
  <p:notesSz cx="7099300" cy="102346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787B"/>
    <a:srgbClr val="FF00FF"/>
    <a:srgbClr val="000000"/>
    <a:srgbClr val="996633"/>
    <a:srgbClr val="FFFF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0" autoAdjust="0"/>
    <p:restoredTop sz="99758" autoAdjust="0"/>
  </p:normalViewPr>
  <p:slideViewPr>
    <p:cSldViewPr snapToGrid="0">
      <p:cViewPr>
        <p:scale>
          <a:sx n="75" d="100"/>
          <a:sy n="75" d="100"/>
        </p:scale>
        <p:origin x="-1152" y="-365"/>
      </p:cViewPr>
      <p:guideLst>
        <p:guide orient="horz" pos="935"/>
        <p:guide orient="horz" pos="3884"/>
        <p:guide orient="horz" pos="4020"/>
        <p:guide orient="horz" pos="4156"/>
        <p:guide orient="horz" pos="809"/>
        <p:guide orient="horz" pos="300"/>
        <p:guide orient="horz" pos="142"/>
        <p:guide orient="horz" pos="2160"/>
        <p:guide pos="2880"/>
        <p:guide pos="136"/>
        <p:guide pos="272"/>
        <p:guide pos="5624"/>
        <p:guide pos="4940"/>
        <p:guide pos="5618"/>
        <p:guide pos="1014"/>
      </p:guideLst>
    </p:cSldViewPr>
  </p:slideViewPr>
  <p:outlineViewPr>
    <p:cViewPr>
      <p:scale>
        <a:sx n="33" d="100"/>
        <a:sy n="33" d="100"/>
      </p:scale>
      <p:origin x="0" y="218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762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76" Type="http://schemas.openxmlformats.org/officeDocument/2006/relationships/slide" Target="slides/slide66.xml"/><Relationship Id="rId84" Type="http://schemas.openxmlformats.org/officeDocument/2006/relationships/slide" Target="slides/slide74.xml"/><Relationship Id="rId89" Type="http://schemas.openxmlformats.org/officeDocument/2006/relationships/slide" Target="slides/slide79.xml"/><Relationship Id="rId97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1.xml"/><Relationship Id="rId92" Type="http://schemas.openxmlformats.org/officeDocument/2006/relationships/slide" Target="slides/slide82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slide" Target="slides/slide56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87" Type="http://schemas.openxmlformats.org/officeDocument/2006/relationships/slide" Target="slides/slide77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90" Type="http://schemas.openxmlformats.org/officeDocument/2006/relationships/slide" Target="slides/slide80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100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93" Type="http://schemas.openxmlformats.org/officeDocument/2006/relationships/slide" Target="slides/slide83.xml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slide" Target="slides/slide78.xml"/><Relationship Id="rId91" Type="http://schemas.openxmlformats.org/officeDocument/2006/relationships/slide" Target="slides/slide81.xml"/><Relationship Id="rId96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slide" Target="slides/slide76.xml"/><Relationship Id="rId94" Type="http://schemas.openxmlformats.org/officeDocument/2006/relationships/slide" Target="slides/slide84.xml"/><Relationship Id="rId9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AFF08E-CDC2-4B1A-8635-7ACFCD493930}" type="doc">
      <dgm:prSet loTypeId="urn:microsoft.com/office/officeart/2005/8/layout/cycle4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7C24EA-B5CB-4C29-A8E6-F1E1DFCBC4A0}">
      <dgm:prSet phldrT="[Text]"/>
      <dgm:spPr/>
      <dgm:t>
        <a:bodyPr/>
        <a:lstStyle/>
        <a:p>
          <a:r>
            <a:rPr lang="en-US" dirty="0" smtClean="0"/>
            <a:t>Mobile Operator</a:t>
          </a:r>
          <a:endParaRPr lang="en-US" dirty="0"/>
        </a:p>
      </dgm:t>
    </dgm:pt>
    <dgm:pt modelId="{C013CF40-E9B4-4575-BB2F-01DA1E84054F}" type="parTrans" cxnId="{C3E66684-2880-4FB5-84E8-3F7E8E0523C9}">
      <dgm:prSet/>
      <dgm:spPr/>
      <dgm:t>
        <a:bodyPr/>
        <a:lstStyle/>
        <a:p>
          <a:endParaRPr lang="en-US"/>
        </a:p>
      </dgm:t>
    </dgm:pt>
    <dgm:pt modelId="{06085E6D-0C35-4DC0-8EED-2BE70AB66297}" type="sibTrans" cxnId="{C3E66684-2880-4FB5-84E8-3F7E8E0523C9}">
      <dgm:prSet/>
      <dgm:spPr/>
      <dgm:t>
        <a:bodyPr/>
        <a:lstStyle/>
        <a:p>
          <a:endParaRPr lang="en-US"/>
        </a:p>
      </dgm:t>
    </dgm:pt>
    <dgm:pt modelId="{C615595F-77F0-4E59-B5CA-4C14C7B91535}">
      <dgm:prSet phldrT="[Text]"/>
      <dgm:spPr/>
      <dgm:t>
        <a:bodyPr/>
        <a:lstStyle/>
        <a:p>
          <a:r>
            <a:rPr lang="en-US" dirty="0" smtClean="0"/>
            <a:t>Mobile operators want to lock down their networks, controlling and of course metering traffic.</a:t>
          </a:r>
          <a:endParaRPr lang="en-US" dirty="0"/>
        </a:p>
      </dgm:t>
    </dgm:pt>
    <dgm:pt modelId="{34135565-49C4-4D84-A7D1-E404B75F26EF}" type="parTrans" cxnId="{9BC4BAB4-0213-4F2D-9A10-4A03F4096973}">
      <dgm:prSet/>
      <dgm:spPr/>
      <dgm:t>
        <a:bodyPr/>
        <a:lstStyle/>
        <a:p>
          <a:endParaRPr lang="en-US"/>
        </a:p>
      </dgm:t>
    </dgm:pt>
    <dgm:pt modelId="{6390264A-E058-4850-9145-40037A4C4A93}" type="sibTrans" cxnId="{9BC4BAB4-0213-4F2D-9A10-4A03F4096973}">
      <dgm:prSet/>
      <dgm:spPr/>
      <dgm:t>
        <a:bodyPr/>
        <a:lstStyle/>
        <a:p>
          <a:endParaRPr lang="en-US"/>
        </a:p>
      </dgm:t>
    </dgm:pt>
    <dgm:pt modelId="{B37CB9A8-D6E0-470A-A582-AA0F9C0187D5}">
      <dgm:prSet phldrT="[Text]"/>
      <dgm:spPr/>
      <dgm:t>
        <a:bodyPr/>
        <a:lstStyle/>
        <a:p>
          <a:r>
            <a:rPr lang="en-US" dirty="0" smtClean="0"/>
            <a:t>Device Manufactures</a:t>
          </a:r>
          <a:endParaRPr lang="en-US" dirty="0"/>
        </a:p>
      </dgm:t>
    </dgm:pt>
    <dgm:pt modelId="{625165EC-A9A3-4C12-A9D6-79E1A253FE2C}" type="parTrans" cxnId="{1185C5FD-8CE2-4BC6-A5FA-96CAAB156779}">
      <dgm:prSet/>
      <dgm:spPr/>
      <dgm:t>
        <a:bodyPr/>
        <a:lstStyle/>
        <a:p>
          <a:endParaRPr lang="en-US"/>
        </a:p>
      </dgm:t>
    </dgm:pt>
    <dgm:pt modelId="{11D37D05-E7A7-4B80-9E6F-8CED93C3F849}" type="sibTrans" cxnId="{1185C5FD-8CE2-4BC6-A5FA-96CAAB156779}">
      <dgm:prSet/>
      <dgm:spPr/>
      <dgm:t>
        <a:bodyPr/>
        <a:lstStyle/>
        <a:p>
          <a:endParaRPr lang="en-US"/>
        </a:p>
      </dgm:t>
    </dgm:pt>
    <dgm:pt modelId="{3649592A-0853-4EA3-AEB1-397442E2DDD3}">
      <dgm:prSet phldrT="[Text]"/>
      <dgm:spPr/>
      <dgm:t>
        <a:bodyPr/>
        <a:lstStyle/>
        <a:p>
          <a:r>
            <a:rPr lang="en-US" dirty="0" smtClean="0"/>
            <a:t>Device manufacturers want to differentiate themselves with features, reliability and price-points.</a:t>
          </a:r>
          <a:endParaRPr lang="en-US" dirty="0"/>
        </a:p>
      </dgm:t>
    </dgm:pt>
    <dgm:pt modelId="{B50319B1-DD7D-49C9-8B5C-CAA147869222}" type="parTrans" cxnId="{32FC3E0E-A346-42ED-B4D8-4D59E57B575D}">
      <dgm:prSet/>
      <dgm:spPr/>
      <dgm:t>
        <a:bodyPr/>
        <a:lstStyle/>
        <a:p>
          <a:endParaRPr lang="en-US"/>
        </a:p>
      </dgm:t>
    </dgm:pt>
    <dgm:pt modelId="{2DF3466F-210B-4F78-B9AC-BAACD62D0D85}" type="sibTrans" cxnId="{32FC3E0E-A346-42ED-B4D8-4D59E57B575D}">
      <dgm:prSet/>
      <dgm:spPr/>
      <dgm:t>
        <a:bodyPr/>
        <a:lstStyle/>
        <a:p>
          <a:endParaRPr lang="en-US"/>
        </a:p>
      </dgm:t>
    </dgm:pt>
    <dgm:pt modelId="{A111BD87-5518-4873-A23A-C2CAD2A202CC}">
      <dgm:prSet phldrT="[Text]"/>
      <dgm:spPr/>
      <dgm:t>
        <a:bodyPr/>
        <a:lstStyle/>
        <a:p>
          <a:r>
            <a:rPr lang="en-US" dirty="0" smtClean="0"/>
            <a:t>Software Vendors</a:t>
          </a:r>
          <a:endParaRPr lang="en-US" dirty="0"/>
        </a:p>
      </dgm:t>
    </dgm:pt>
    <dgm:pt modelId="{D45C5804-6254-4343-8A47-6B2BD0681AC0}" type="parTrans" cxnId="{26FFEAFE-5997-46C3-BC13-9BEE5B3F4838}">
      <dgm:prSet/>
      <dgm:spPr/>
      <dgm:t>
        <a:bodyPr/>
        <a:lstStyle/>
        <a:p>
          <a:endParaRPr lang="en-US"/>
        </a:p>
      </dgm:t>
    </dgm:pt>
    <dgm:pt modelId="{2E9D255C-5485-418E-8EE7-7D9EFC1C832A}" type="sibTrans" cxnId="{26FFEAFE-5997-46C3-BC13-9BEE5B3F4838}">
      <dgm:prSet/>
      <dgm:spPr/>
      <dgm:t>
        <a:bodyPr/>
        <a:lstStyle/>
        <a:p>
          <a:endParaRPr lang="en-US"/>
        </a:p>
      </dgm:t>
    </dgm:pt>
    <dgm:pt modelId="{FDCB4375-F50A-4321-A7C1-4BF0422356BA}">
      <dgm:prSet phldrT="[Text]"/>
      <dgm:spPr/>
      <dgm:t>
        <a:bodyPr/>
        <a:lstStyle/>
        <a:p>
          <a:r>
            <a:rPr lang="en-US" dirty="0" smtClean="0"/>
            <a:t>Software vendors want unfettered access to the metal to deliver cutting edge applications.</a:t>
          </a:r>
          <a:endParaRPr lang="en-US" dirty="0"/>
        </a:p>
      </dgm:t>
    </dgm:pt>
    <dgm:pt modelId="{EB4F099D-58D1-4ACE-8CF3-F5A5362A9219}" type="parTrans" cxnId="{2662D34F-D236-45B3-BCD8-E9DA94FC2731}">
      <dgm:prSet/>
      <dgm:spPr/>
      <dgm:t>
        <a:bodyPr/>
        <a:lstStyle/>
        <a:p>
          <a:endParaRPr lang="en-US"/>
        </a:p>
      </dgm:t>
    </dgm:pt>
    <dgm:pt modelId="{BF6B594B-CAE7-4020-B62B-4E7109062936}" type="sibTrans" cxnId="{2662D34F-D236-45B3-BCD8-E9DA94FC2731}">
      <dgm:prSet/>
      <dgm:spPr/>
      <dgm:t>
        <a:bodyPr/>
        <a:lstStyle/>
        <a:p>
          <a:endParaRPr lang="en-US"/>
        </a:p>
      </dgm:t>
    </dgm:pt>
    <dgm:pt modelId="{DE989C5E-5DFC-4342-A8FA-4D5125BA6E82}">
      <dgm:prSet phldrT="[Text]"/>
      <dgm:spPr/>
      <dgm:t>
        <a:bodyPr/>
        <a:lstStyle/>
        <a:p>
          <a:r>
            <a:rPr lang="en-US" dirty="0" smtClean="0"/>
            <a:t>Consumer</a:t>
          </a:r>
          <a:endParaRPr lang="en-US" dirty="0"/>
        </a:p>
      </dgm:t>
    </dgm:pt>
    <dgm:pt modelId="{A96286F6-B4C0-4D2D-8546-310373C5D4BF}" type="parTrans" cxnId="{2C5D13FC-2728-4ECA-8AD1-4B33189D2F66}">
      <dgm:prSet/>
      <dgm:spPr/>
      <dgm:t>
        <a:bodyPr/>
        <a:lstStyle/>
        <a:p>
          <a:endParaRPr lang="en-US"/>
        </a:p>
      </dgm:t>
    </dgm:pt>
    <dgm:pt modelId="{69B96AC8-50BC-4DF1-ABAF-0A7EF5D363E9}" type="sibTrans" cxnId="{2C5D13FC-2728-4ECA-8AD1-4B33189D2F66}">
      <dgm:prSet/>
      <dgm:spPr/>
      <dgm:t>
        <a:bodyPr/>
        <a:lstStyle/>
        <a:p>
          <a:endParaRPr lang="en-US"/>
        </a:p>
      </dgm:t>
    </dgm:pt>
    <dgm:pt modelId="{AE12DD91-1008-4B4D-8AF7-D431393A5CCF}">
      <dgm:prSet phldrT="[Text]"/>
      <dgm:spPr/>
      <dgm:t>
        <a:bodyPr/>
        <a:lstStyle/>
        <a:p>
          <a:r>
            <a:rPr lang="en-US" dirty="0" smtClean="0"/>
            <a:t>Then layer on to that a demanding user base, both consumer and corporate, that has become addicted to the “free phone”,</a:t>
          </a:r>
          <a:endParaRPr lang="en-US" dirty="0"/>
        </a:p>
      </dgm:t>
    </dgm:pt>
    <dgm:pt modelId="{6B33A04D-1E55-4CB7-83F5-AF5CFA26261A}" type="parTrans" cxnId="{6B052093-8C18-4832-9B52-9408D2315991}">
      <dgm:prSet/>
      <dgm:spPr/>
      <dgm:t>
        <a:bodyPr/>
        <a:lstStyle/>
        <a:p>
          <a:endParaRPr lang="en-US"/>
        </a:p>
      </dgm:t>
    </dgm:pt>
    <dgm:pt modelId="{62AB36DE-B204-4F8E-B10A-996B96FCFCDA}" type="sibTrans" cxnId="{6B052093-8C18-4832-9B52-9408D2315991}">
      <dgm:prSet/>
      <dgm:spPr/>
      <dgm:t>
        <a:bodyPr/>
        <a:lstStyle/>
        <a:p>
          <a:endParaRPr lang="en-US"/>
        </a:p>
      </dgm:t>
    </dgm:pt>
    <dgm:pt modelId="{BA55EA66-C41F-41AA-B46B-383EA60DA79C}" type="pres">
      <dgm:prSet presAssocID="{B6AFF08E-CDC2-4B1A-8635-7ACFCD493930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0C367CC-D160-4075-A58E-9A8D928FEA43}" type="pres">
      <dgm:prSet presAssocID="{B6AFF08E-CDC2-4B1A-8635-7ACFCD493930}" presName="children" presStyleCnt="0"/>
      <dgm:spPr/>
    </dgm:pt>
    <dgm:pt modelId="{1F3C282B-9695-4F4F-AB89-9B469C726BCA}" type="pres">
      <dgm:prSet presAssocID="{B6AFF08E-CDC2-4B1A-8635-7ACFCD493930}" presName="child1group" presStyleCnt="0"/>
      <dgm:spPr/>
    </dgm:pt>
    <dgm:pt modelId="{8DBCFECA-47F5-4329-8DDB-02C2CCDAC74A}" type="pres">
      <dgm:prSet presAssocID="{B6AFF08E-CDC2-4B1A-8635-7ACFCD493930}" presName="child1" presStyleLbl="bgAcc1" presStyleIdx="0" presStyleCnt="4"/>
      <dgm:spPr/>
      <dgm:t>
        <a:bodyPr/>
        <a:lstStyle/>
        <a:p>
          <a:endParaRPr lang="en-US"/>
        </a:p>
      </dgm:t>
    </dgm:pt>
    <dgm:pt modelId="{C28E8535-0C2C-4FC2-BF36-C61A3D1FA2F7}" type="pres">
      <dgm:prSet presAssocID="{B6AFF08E-CDC2-4B1A-8635-7ACFCD493930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E6BD6B-0700-4E2B-8835-C67CB792BC75}" type="pres">
      <dgm:prSet presAssocID="{B6AFF08E-CDC2-4B1A-8635-7ACFCD493930}" presName="child2group" presStyleCnt="0"/>
      <dgm:spPr/>
    </dgm:pt>
    <dgm:pt modelId="{69F95F71-A042-441A-BC84-0003B92918A9}" type="pres">
      <dgm:prSet presAssocID="{B6AFF08E-CDC2-4B1A-8635-7ACFCD493930}" presName="child2" presStyleLbl="bgAcc1" presStyleIdx="1" presStyleCnt="4"/>
      <dgm:spPr/>
      <dgm:t>
        <a:bodyPr/>
        <a:lstStyle/>
        <a:p>
          <a:endParaRPr lang="en-US"/>
        </a:p>
      </dgm:t>
    </dgm:pt>
    <dgm:pt modelId="{71FABC9D-1134-42E8-A2CD-906169A29586}" type="pres">
      <dgm:prSet presAssocID="{B6AFF08E-CDC2-4B1A-8635-7ACFCD493930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5AED74-67B5-4520-ABA9-A5B12596B523}" type="pres">
      <dgm:prSet presAssocID="{B6AFF08E-CDC2-4B1A-8635-7ACFCD493930}" presName="child3group" presStyleCnt="0"/>
      <dgm:spPr/>
    </dgm:pt>
    <dgm:pt modelId="{DC1E8D84-FCCE-457C-90A5-6F0F338B7799}" type="pres">
      <dgm:prSet presAssocID="{B6AFF08E-CDC2-4B1A-8635-7ACFCD493930}" presName="child3" presStyleLbl="bgAcc1" presStyleIdx="2" presStyleCnt="4"/>
      <dgm:spPr/>
      <dgm:t>
        <a:bodyPr/>
        <a:lstStyle/>
        <a:p>
          <a:endParaRPr lang="en-US"/>
        </a:p>
      </dgm:t>
    </dgm:pt>
    <dgm:pt modelId="{4B204B0D-4488-4564-8913-67CF0D86A862}" type="pres">
      <dgm:prSet presAssocID="{B6AFF08E-CDC2-4B1A-8635-7ACFCD493930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7A955C-BE1F-48F3-B86F-53A9D5B83B49}" type="pres">
      <dgm:prSet presAssocID="{B6AFF08E-CDC2-4B1A-8635-7ACFCD493930}" presName="child4group" presStyleCnt="0"/>
      <dgm:spPr/>
    </dgm:pt>
    <dgm:pt modelId="{95084185-8C8F-436F-986C-5C57666E0384}" type="pres">
      <dgm:prSet presAssocID="{B6AFF08E-CDC2-4B1A-8635-7ACFCD493930}" presName="child4" presStyleLbl="bgAcc1" presStyleIdx="3" presStyleCnt="4"/>
      <dgm:spPr/>
      <dgm:t>
        <a:bodyPr/>
        <a:lstStyle/>
        <a:p>
          <a:endParaRPr lang="en-US"/>
        </a:p>
      </dgm:t>
    </dgm:pt>
    <dgm:pt modelId="{AE6C3545-9011-410C-8609-E5850A60594D}" type="pres">
      <dgm:prSet presAssocID="{B6AFF08E-CDC2-4B1A-8635-7ACFCD493930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74F031-3F5A-487E-A109-7C2A6C590655}" type="pres">
      <dgm:prSet presAssocID="{B6AFF08E-CDC2-4B1A-8635-7ACFCD493930}" presName="childPlaceholder" presStyleCnt="0"/>
      <dgm:spPr/>
    </dgm:pt>
    <dgm:pt modelId="{08244820-3D26-45CB-AD74-25979D52E975}" type="pres">
      <dgm:prSet presAssocID="{B6AFF08E-CDC2-4B1A-8635-7ACFCD493930}" presName="circle" presStyleCnt="0"/>
      <dgm:spPr/>
    </dgm:pt>
    <dgm:pt modelId="{4DF8E21E-94CB-484B-8DBC-F2E560DCC4DF}" type="pres">
      <dgm:prSet presAssocID="{B6AFF08E-CDC2-4B1A-8635-7ACFCD493930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AB2F23-18D0-4190-80D3-FF8DA15E3AC0}" type="pres">
      <dgm:prSet presAssocID="{B6AFF08E-CDC2-4B1A-8635-7ACFCD493930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71B9A8-088A-4750-A157-A79A04105D79}" type="pres">
      <dgm:prSet presAssocID="{B6AFF08E-CDC2-4B1A-8635-7ACFCD493930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392473-CAA9-4DD8-8093-50D3AAD47D41}" type="pres">
      <dgm:prSet presAssocID="{B6AFF08E-CDC2-4B1A-8635-7ACFCD493930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DA77D7-CA8D-4E81-9ACB-99038E99C3A6}" type="pres">
      <dgm:prSet presAssocID="{B6AFF08E-CDC2-4B1A-8635-7ACFCD493930}" presName="quadrantPlaceholder" presStyleCnt="0"/>
      <dgm:spPr/>
    </dgm:pt>
    <dgm:pt modelId="{4ED37F21-CCAF-4017-B153-001232F1121C}" type="pres">
      <dgm:prSet presAssocID="{B6AFF08E-CDC2-4B1A-8635-7ACFCD493930}" presName="center1" presStyleLbl="fgShp" presStyleIdx="0" presStyleCnt="2"/>
      <dgm:spPr/>
    </dgm:pt>
    <dgm:pt modelId="{94E5B141-54CB-440B-AB8C-5123D33BB584}" type="pres">
      <dgm:prSet presAssocID="{B6AFF08E-CDC2-4B1A-8635-7ACFCD493930}" presName="center2" presStyleLbl="fgShp" presStyleIdx="1" presStyleCnt="2"/>
      <dgm:spPr/>
    </dgm:pt>
  </dgm:ptLst>
  <dgm:cxnLst>
    <dgm:cxn modelId="{26FFEAFE-5997-46C3-BC13-9BEE5B3F4838}" srcId="{B6AFF08E-CDC2-4B1A-8635-7ACFCD493930}" destId="{A111BD87-5518-4873-A23A-C2CAD2A202CC}" srcOrd="2" destOrd="0" parTransId="{D45C5804-6254-4343-8A47-6B2BD0681AC0}" sibTransId="{2E9D255C-5485-418E-8EE7-7D9EFC1C832A}"/>
    <dgm:cxn modelId="{C3E66684-2880-4FB5-84E8-3F7E8E0523C9}" srcId="{B6AFF08E-CDC2-4B1A-8635-7ACFCD493930}" destId="{9F7C24EA-B5CB-4C29-A8E6-F1E1DFCBC4A0}" srcOrd="0" destOrd="0" parTransId="{C013CF40-E9B4-4575-BB2F-01DA1E84054F}" sibTransId="{06085E6D-0C35-4DC0-8EED-2BE70AB66297}"/>
    <dgm:cxn modelId="{1E65613E-4521-4F6C-9697-6B6B606795F7}" type="presOf" srcId="{AE12DD91-1008-4B4D-8AF7-D431393A5CCF}" destId="{AE6C3545-9011-410C-8609-E5850A60594D}" srcOrd="1" destOrd="0" presId="urn:microsoft.com/office/officeart/2005/8/layout/cycle4"/>
    <dgm:cxn modelId="{ECB98D67-3B9C-4C94-A9A2-F10B8B0E5569}" type="presOf" srcId="{3649592A-0853-4EA3-AEB1-397442E2DDD3}" destId="{71FABC9D-1134-42E8-A2CD-906169A29586}" srcOrd="1" destOrd="0" presId="urn:microsoft.com/office/officeart/2005/8/layout/cycle4"/>
    <dgm:cxn modelId="{1185C5FD-8CE2-4BC6-A5FA-96CAAB156779}" srcId="{B6AFF08E-CDC2-4B1A-8635-7ACFCD493930}" destId="{B37CB9A8-D6E0-470A-A582-AA0F9C0187D5}" srcOrd="1" destOrd="0" parTransId="{625165EC-A9A3-4C12-A9D6-79E1A253FE2C}" sibTransId="{11D37D05-E7A7-4B80-9E6F-8CED93C3F849}"/>
    <dgm:cxn modelId="{2662D34F-D236-45B3-BCD8-E9DA94FC2731}" srcId="{A111BD87-5518-4873-A23A-C2CAD2A202CC}" destId="{FDCB4375-F50A-4321-A7C1-4BF0422356BA}" srcOrd="0" destOrd="0" parTransId="{EB4F099D-58D1-4ACE-8CF3-F5A5362A9219}" sibTransId="{BF6B594B-CAE7-4020-B62B-4E7109062936}"/>
    <dgm:cxn modelId="{9BC4BAB4-0213-4F2D-9A10-4A03F4096973}" srcId="{9F7C24EA-B5CB-4C29-A8E6-F1E1DFCBC4A0}" destId="{C615595F-77F0-4E59-B5CA-4C14C7B91535}" srcOrd="0" destOrd="0" parTransId="{34135565-49C4-4D84-A7D1-E404B75F26EF}" sibTransId="{6390264A-E058-4850-9145-40037A4C4A93}"/>
    <dgm:cxn modelId="{6B052093-8C18-4832-9B52-9408D2315991}" srcId="{DE989C5E-5DFC-4342-A8FA-4D5125BA6E82}" destId="{AE12DD91-1008-4B4D-8AF7-D431393A5CCF}" srcOrd="0" destOrd="0" parTransId="{6B33A04D-1E55-4CB7-83F5-AF5CFA26261A}" sibTransId="{62AB36DE-B204-4F8E-B10A-996B96FCFCDA}"/>
    <dgm:cxn modelId="{11C125CC-8CF6-45DE-B348-775789BF0C9B}" type="presOf" srcId="{C615595F-77F0-4E59-B5CA-4C14C7B91535}" destId="{C28E8535-0C2C-4FC2-BF36-C61A3D1FA2F7}" srcOrd="1" destOrd="0" presId="urn:microsoft.com/office/officeart/2005/8/layout/cycle4"/>
    <dgm:cxn modelId="{17919F79-A1CF-4218-B243-55A1F09D826C}" type="presOf" srcId="{C615595F-77F0-4E59-B5CA-4C14C7B91535}" destId="{8DBCFECA-47F5-4329-8DDB-02C2CCDAC74A}" srcOrd="0" destOrd="0" presId="urn:microsoft.com/office/officeart/2005/8/layout/cycle4"/>
    <dgm:cxn modelId="{F1244144-D1EC-49BB-9BE5-FAB479C6DE25}" type="presOf" srcId="{3649592A-0853-4EA3-AEB1-397442E2DDD3}" destId="{69F95F71-A042-441A-BC84-0003B92918A9}" srcOrd="0" destOrd="0" presId="urn:microsoft.com/office/officeart/2005/8/layout/cycle4"/>
    <dgm:cxn modelId="{7F2040D4-F97F-4437-A1B3-25FABC465262}" type="presOf" srcId="{AE12DD91-1008-4B4D-8AF7-D431393A5CCF}" destId="{95084185-8C8F-436F-986C-5C57666E0384}" srcOrd="0" destOrd="0" presId="urn:microsoft.com/office/officeart/2005/8/layout/cycle4"/>
    <dgm:cxn modelId="{4CEDC1E9-CE54-4E42-8B0F-169ABB81E391}" type="presOf" srcId="{FDCB4375-F50A-4321-A7C1-4BF0422356BA}" destId="{DC1E8D84-FCCE-457C-90A5-6F0F338B7799}" srcOrd="0" destOrd="0" presId="urn:microsoft.com/office/officeart/2005/8/layout/cycle4"/>
    <dgm:cxn modelId="{2B483559-5442-4F59-B162-AE2538839BEE}" type="presOf" srcId="{B6AFF08E-CDC2-4B1A-8635-7ACFCD493930}" destId="{BA55EA66-C41F-41AA-B46B-383EA60DA79C}" srcOrd="0" destOrd="0" presId="urn:microsoft.com/office/officeart/2005/8/layout/cycle4"/>
    <dgm:cxn modelId="{E3A53F80-9355-438E-AB11-343BD986057A}" type="presOf" srcId="{DE989C5E-5DFC-4342-A8FA-4D5125BA6E82}" destId="{5D392473-CAA9-4DD8-8093-50D3AAD47D41}" srcOrd="0" destOrd="0" presId="urn:microsoft.com/office/officeart/2005/8/layout/cycle4"/>
    <dgm:cxn modelId="{D7EBDB7D-F42F-42E1-8073-6AAD5547DDDC}" type="presOf" srcId="{9F7C24EA-B5CB-4C29-A8E6-F1E1DFCBC4A0}" destId="{4DF8E21E-94CB-484B-8DBC-F2E560DCC4DF}" srcOrd="0" destOrd="0" presId="urn:microsoft.com/office/officeart/2005/8/layout/cycle4"/>
    <dgm:cxn modelId="{F5FEA08B-8960-4487-A643-7CEAD0804954}" type="presOf" srcId="{B37CB9A8-D6E0-470A-A582-AA0F9C0187D5}" destId="{0CAB2F23-18D0-4190-80D3-FF8DA15E3AC0}" srcOrd="0" destOrd="0" presId="urn:microsoft.com/office/officeart/2005/8/layout/cycle4"/>
    <dgm:cxn modelId="{32FC3E0E-A346-42ED-B4D8-4D59E57B575D}" srcId="{B37CB9A8-D6E0-470A-A582-AA0F9C0187D5}" destId="{3649592A-0853-4EA3-AEB1-397442E2DDD3}" srcOrd="0" destOrd="0" parTransId="{B50319B1-DD7D-49C9-8B5C-CAA147869222}" sibTransId="{2DF3466F-210B-4F78-B9AC-BAACD62D0D85}"/>
    <dgm:cxn modelId="{2C5D13FC-2728-4ECA-8AD1-4B33189D2F66}" srcId="{B6AFF08E-CDC2-4B1A-8635-7ACFCD493930}" destId="{DE989C5E-5DFC-4342-A8FA-4D5125BA6E82}" srcOrd="3" destOrd="0" parTransId="{A96286F6-B4C0-4D2D-8546-310373C5D4BF}" sibTransId="{69B96AC8-50BC-4DF1-ABAF-0A7EF5D363E9}"/>
    <dgm:cxn modelId="{4B33ED3A-FCEE-4E18-B919-9DF329D7448F}" type="presOf" srcId="{FDCB4375-F50A-4321-A7C1-4BF0422356BA}" destId="{4B204B0D-4488-4564-8913-67CF0D86A862}" srcOrd="1" destOrd="0" presId="urn:microsoft.com/office/officeart/2005/8/layout/cycle4"/>
    <dgm:cxn modelId="{2286D7B4-269F-43C2-B292-F3BC3D2FE342}" type="presOf" srcId="{A111BD87-5518-4873-A23A-C2CAD2A202CC}" destId="{2371B9A8-088A-4750-A157-A79A04105D79}" srcOrd="0" destOrd="0" presId="urn:microsoft.com/office/officeart/2005/8/layout/cycle4"/>
    <dgm:cxn modelId="{2D2F015E-9F42-4BC8-B912-585F76F9517C}" type="presParOf" srcId="{BA55EA66-C41F-41AA-B46B-383EA60DA79C}" destId="{A0C367CC-D160-4075-A58E-9A8D928FEA43}" srcOrd="0" destOrd="0" presId="urn:microsoft.com/office/officeart/2005/8/layout/cycle4"/>
    <dgm:cxn modelId="{3FADAF24-1509-40CC-8B4E-F696EAB29B36}" type="presParOf" srcId="{A0C367CC-D160-4075-A58E-9A8D928FEA43}" destId="{1F3C282B-9695-4F4F-AB89-9B469C726BCA}" srcOrd="0" destOrd="0" presId="urn:microsoft.com/office/officeart/2005/8/layout/cycle4"/>
    <dgm:cxn modelId="{CFF4CB9E-3339-4ABE-A98C-14C2AF5D9579}" type="presParOf" srcId="{1F3C282B-9695-4F4F-AB89-9B469C726BCA}" destId="{8DBCFECA-47F5-4329-8DDB-02C2CCDAC74A}" srcOrd="0" destOrd="0" presId="urn:microsoft.com/office/officeart/2005/8/layout/cycle4"/>
    <dgm:cxn modelId="{5208EE63-76E2-477E-BB19-06DA7A478AD3}" type="presParOf" srcId="{1F3C282B-9695-4F4F-AB89-9B469C726BCA}" destId="{C28E8535-0C2C-4FC2-BF36-C61A3D1FA2F7}" srcOrd="1" destOrd="0" presId="urn:microsoft.com/office/officeart/2005/8/layout/cycle4"/>
    <dgm:cxn modelId="{4D268E97-DCE3-44C7-9A6D-088A61E7815C}" type="presParOf" srcId="{A0C367CC-D160-4075-A58E-9A8D928FEA43}" destId="{E9E6BD6B-0700-4E2B-8835-C67CB792BC75}" srcOrd="1" destOrd="0" presId="urn:microsoft.com/office/officeart/2005/8/layout/cycle4"/>
    <dgm:cxn modelId="{754CD5AC-5C88-4332-BDC3-819B2F2118FA}" type="presParOf" srcId="{E9E6BD6B-0700-4E2B-8835-C67CB792BC75}" destId="{69F95F71-A042-441A-BC84-0003B92918A9}" srcOrd="0" destOrd="0" presId="urn:microsoft.com/office/officeart/2005/8/layout/cycle4"/>
    <dgm:cxn modelId="{B426B6D8-5EB6-41E9-B99D-FCF78DE63AE2}" type="presParOf" srcId="{E9E6BD6B-0700-4E2B-8835-C67CB792BC75}" destId="{71FABC9D-1134-42E8-A2CD-906169A29586}" srcOrd="1" destOrd="0" presId="urn:microsoft.com/office/officeart/2005/8/layout/cycle4"/>
    <dgm:cxn modelId="{3992CAFE-EDB7-432E-B3A0-522583C1D6CE}" type="presParOf" srcId="{A0C367CC-D160-4075-A58E-9A8D928FEA43}" destId="{DD5AED74-67B5-4520-ABA9-A5B12596B523}" srcOrd="2" destOrd="0" presId="urn:microsoft.com/office/officeart/2005/8/layout/cycle4"/>
    <dgm:cxn modelId="{E652D5C9-36DA-4AAB-9A05-26B408B3BC02}" type="presParOf" srcId="{DD5AED74-67B5-4520-ABA9-A5B12596B523}" destId="{DC1E8D84-FCCE-457C-90A5-6F0F338B7799}" srcOrd="0" destOrd="0" presId="urn:microsoft.com/office/officeart/2005/8/layout/cycle4"/>
    <dgm:cxn modelId="{FE734DE1-3C40-4856-A092-C55941D8CA6C}" type="presParOf" srcId="{DD5AED74-67B5-4520-ABA9-A5B12596B523}" destId="{4B204B0D-4488-4564-8913-67CF0D86A862}" srcOrd="1" destOrd="0" presId="urn:microsoft.com/office/officeart/2005/8/layout/cycle4"/>
    <dgm:cxn modelId="{5FA5D2D4-2B7D-4788-A4A6-EE7344F47EBA}" type="presParOf" srcId="{A0C367CC-D160-4075-A58E-9A8D928FEA43}" destId="{0B7A955C-BE1F-48F3-B86F-53A9D5B83B49}" srcOrd="3" destOrd="0" presId="urn:microsoft.com/office/officeart/2005/8/layout/cycle4"/>
    <dgm:cxn modelId="{1D515941-6C26-45D5-A94D-8B94DDE355EA}" type="presParOf" srcId="{0B7A955C-BE1F-48F3-B86F-53A9D5B83B49}" destId="{95084185-8C8F-436F-986C-5C57666E0384}" srcOrd="0" destOrd="0" presId="urn:microsoft.com/office/officeart/2005/8/layout/cycle4"/>
    <dgm:cxn modelId="{7704D7A8-831C-43CF-8810-ADDD8C7D727A}" type="presParOf" srcId="{0B7A955C-BE1F-48F3-B86F-53A9D5B83B49}" destId="{AE6C3545-9011-410C-8609-E5850A60594D}" srcOrd="1" destOrd="0" presId="urn:microsoft.com/office/officeart/2005/8/layout/cycle4"/>
    <dgm:cxn modelId="{E61710CC-7230-4796-B7F9-9654B4CD3DEB}" type="presParOf" srcId="{A0C367CC-D160-4075-A58E-9A8D928FEA43}" destId="{5174F031-3F5A-487E-A109-7C2A6C590655}" srcOrd="4" destOrd="0" presId="urn:microsoft.com/office/officeart/2005/8/layout/cycle4"/>
    <dgm:cxn modelId="{EA3F1A12-F258-442D-8DBA-B759D7E6C36C}" type="presParOf" srcId="{BA55EA66-C41F-41AA-B46B-383EA60DA79C}" destId="{08244820-3D26-45CB-AD74-25979D52E975}" srcOrd="1" destOrd="0" presId="urn:microsoft.com/office/officeart/2005/8/layout/cycle4"/>
    <dgm:cxn modelId="{548F25BC-33A9-438D-A970-96458F14013A}" type="presParOf" srcId="{08244820-3D26-45CB-AD74-25979D52E975}" destId="{4DF8E21E-94CB-484B-8DBC-F2E560DCC4DF}" srcOrd="0" destOrd="0" presId="urn:microsoft.com/office/officeart/2005/8/layout/cycle4"/>
    <dgm:cxn modelId="{73B28F86-8AC1-41E7-94A5-509C6E4F79DB}" type="presParOf" srcId="{08244820-3D26-45CB-AD74-25979D52E975}" destId="{0CAB2F23-18D0-4190-80D3-FF8DA15E3AC0}" srcOrd="1" destOrd="0" presId="urn:microsoft.com/office/officeart/2005/8/layout/cycle4"/>
    <dgm:cxn modelId="{62EFC179-F61D-4954-91E0-F2F271B0518D}" type="presParOf" srcId="{08244820-3D26-45CB-AD74-25979D52E975}" destId="{2371B9A8-088A-4750-A157-A79A04105D79}" srcOrd="2" destOrd="0" presId="urn:microsoft.com/office/officeart/2005/8/layout/cycle4"/>
    <dgm:cxn modelId="{DB7708B9-CCC1-4E63-A959-BA1EFDD9DE70}" type="presParOf" srcId="{08244820-3D26-45CB-AD74-25979D52E975}" destId="{5D392473-CAA9-4DD8-8093-50D3AAD47D41}" srcOrd="3" destOrd="0" presId="urn:microsoft.com/office/officeart/2005/8/layout/cycle4"/>
    <dgm:cxn modelId="{0B51DCB1-3A0B-4EA9-9037-A38B986A3E02}" type="presParOf" srcId="{08244820-3D26-45CB-AD74-25979D52E975}" destId="{A0DA77D7-CA8D-4E81-9ACB-99038E99C3A6}" srcOrd="4" destOrd="0" presId="urn:microsoft.com/office/officeart/2005/8/layout/cycle4"/>
    <dgm:cxn modelId="{563AF391-0341-48EA-A7CC-A5CADFC6F043}" type="presParOf" srcId="{BA55EA66-C41F-41AA-B46B-383EA60DA79C}" destId="{4ED37F21-CCAF-4017-B153-001232F1121C}" srcOrd="2" destOrd="0" presId="urn:microsoft.com/office/officeart/2005/8/layout/cycle4"/>
    <dgm:cxn modelId="{62ED9A4D-9337-4D29-824A-C13256838CCF}" type="presParOf" srcId="{BA55EA66-C41F-41AA-B46B-383EA60DA79C}" destId="{94E5B141-54CB-440B-AB8C-5123D33BB584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C1E8D84-FCCE-457C-90A5-6F0F338B7799}">
      <dsp:nvSpPr>
        <dsp:cNvPr id="0" name=""/>
        <dsp:cNvSpPr/>
      </dsp:nvSpPr>
      <dsp:spPr>
        <a:xfrm>
          <a:off x="5501285" y="3377797"/>
          <a:ext cx="2453870" cy="1589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Software vendors want unfettered access to the metal to deliver cutting edge applications.</a:t>
          </a:r>
          <a:endParaRPr lang="en-US" sz="1100" kern="1200" dirty="0"/>
        </a:p>
      </dsp:txBody>
      <dsp:txXfrm>
        <a:off x="6237447" y="3775185"/>
        <a:ext cx="1717709" cy="1192163"/>
      </dsp:txXfrm>
    </dsp:sp>
    <dsp:sp modelId="{95084185-8C8F-436F-986C-5C57666E0384}">
      <dsp:nvSpPr>
        <dsp:cNvPr id="0" name=""/>
        <dsp:cNvSpPr/>
      </dsp:nvSpPr>
      <dsp:spPr>
        <a:xfrm>
          <a:off x="1497602" y="3377797"/>
          <a:ext cx="2453870" cy="1589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Then layer on to that a demanding user base, both consumer and corporate, that has become addicted to the “free phone”,</a:t>
          </a:r>
          <a:endParaRPr lang="en-US" sz="1100" kern="1200" dirty="0"/>
        </a:p>
      </dsp:txBody>
      <dsp:txXfrm>
        <a:off x="1497602" y="3775185"/>
        <a:ext cx="1717709" cy="1192163"/>
      </dsp:txXfrm>
    </dsp:sp>
    <dsp:sp modelId="{69F95F71-A042-441A-BC84-0003B92918A9}">
      <dsp:nvSpPr>
        <dsp:cNvPr id="0" name=""/>
        <dsp:cNvSpPr/>
      </dsp:nvSpPr>
      <dsp:spPr>
        <a:xfrm>
          <a:off x="5501285" y="0"/>
          <a:ext cx="2453870" cy="1589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Device manufacturers want to differentiate themselves with features, reliability and price-points.</a:t>
          </a:r>
          <a:endParaRPr lang="en-US" sz="1100" kern="1200" dirty="0"/>
        </a:p>
      </dsp:txBody>
      <dsp:txXfrm>
        <a:off x="6237447" y="0"/>
        <a:ext cx="1717709" cy="1192163"/>
      </dsp:txXfrm>
    </dsp:sp>
    <dsp:sp modelId="{8DBCFECA-47F5-4329-8DDB-02C2CCDAC74A}">
      <dsp:nvSpPr>
        <dsp:cNvPr id="0" name=""/>
        <dsp:cNvSpPr/>
      </dsp:nvSpPr>
      <dsp:spPr>
        <a:xfrm>
          <a:off x="1497602" y="0"/>
          <a:ext cx="2453870" cy="1589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Mobile operators want to lock down their networks, controlling and of course metering traffic.</a:t>
          </a:r>
          <a:endParaRPr lang="en-US" sz="1100" kern="1200" dirty="0"/>
        </a:p>
      </dsp:txBody>
      <dsp:txXfrm>
        <a:off x="1497602" y="0"/>
        <a:ext cx="1717709" cy="1192163"/>
      </dsp:txXfrm>
    </dsp:sp>
    <dsp:sp modelId="{4DF8E21E-94CB-484B-8DBC-F2E560DCC4DF}">
      <dsp:nvSpPr>
        <dsp:cNvPr id="0" name=""/>
        <dsp:cNvSpPr/>
      </dsp:nvSpPr>
      <dsp:spPr>
        <a:xfrm>
          <a:off x="2525843" y="283138"/>
          <a:ext cx="2150862" cy="215086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Mobile Operator</a:t>
          </a:r>
          <a:endParaRPr lang="en-US" sz="1600" kern="1200" dirty="0"/>
        </a:p>
      </dsp:txBody>
      <dsp:txXfrm>
        <a:off x="2525843" y="283138"/>
        <a:ext cx="2150862" cy="2150862"/>
      </dsp:txXfrm>
    </dsp:sp>
    <dsp:sp modelId="{0CAB2F23-18D0-4190-80D3-FF8DA15E3AC0}">
      <dsp:nvSpPr>
        <dsp:cNvPr id="0" name=""/>
        <dsp:cNvSpPr/>
      </dsp:nvSpPr>
      <dsp:spPr>
        <a:xfrm rot="5400000">
          <a:off x="4776052" y="283138"/>
          <a:ext cx="2150862" cy="215086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Device Manufactures</a:t>
          </a:r>
          <a:endParaRPr lang="en-US" sz="1600" kern="1200" dirty="0"/>
        </a:p>
      </dsp:txBody>
      <dsp:txXfrm rot="5400000">
        <a:off x="4776052" y="283138"/>
        <a:ext cx="2150862" cy="2150862"/>
      </dsp:txXfrm>
    </dsp:sp>
    <dsp:sp modelId="{2371B9A8-088A-4750-A157-A79A04105D79}">
      <dsp:nvSpPr>
        <dsp:cNvPr id="0" name=""/>
        <dsp:cNvSpPr/>
      </dsp:nvSpPr>
      <dsp:spPr>
        <a:xfrm rot="10800000">
          <a:off x="4776052" y="2533347"/>
          <a:ext cx="2150862" cy="215086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Software Vendors</a:t>
          </a:r>
          <a:endParaRPr lang="en-US" sz="1600" kern="1200" dirty="0"/>
        </a:p>
      </dsp:txBody>
      <dsp:txXfrm rot="10800000">
        <a:off x="4776052" y="2533347"/>
        <a:ext cx="2150862" cy="2150862"/>
      </dsp:txXfrm>
    </dsp:sp>
    <dsp:sp modelId="{5D392473-CAA9-4DD8-8093-50D3AAD47D41}">
      <dsp:nvSpPr>
        <dsp:cNvPr id="0" name=""/>
        <dsp:cNvSpPr/>
      </dsp:nvSpPr>
      <dsp:spPr>
        <a:xfrm rot="16200000">
          <a:off x="2525843" y="2533347"/>
          <a:ext cx="2150862" cy="215086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Consumer</a:t>
          </a:r>
          <a:endParaRPr lang="en-US" sz="1600" kern="1200" dirty="0"/>
        </a:p>
      </dsp:txBody>
      <dsp:txXfrm rot="16200000">
        <a:off x="2525843" y="2533347"/>
        <a:ext cx="2150862" cy="2150862"/>
      </dsp:txXfrm>
    </dsp:sp>
    <dsp:sp modelId="{4ED37F21-CCAF-4017-B153-001232F1121C}">
      <dsp:nvSpPr>
        <dsp:cNvPr id="0" name=""/>
        <dsp:cNvSpPr/>
      </dsp:nvSpPr>
      <dsp:spPr>
        <a:xfrm>
          <a:off x="4355070" y="2036613"/>
          <a:ext cx="742618" cy="645755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4E5B141-54CB-440B-AB8C-5123D33BB584}">
      <dsp:nvSpPr>
        <dsp:cNvPr id="0" name=""/>
        <dsp:cNvSpPr/>
      </dsp:nvSpPr>
      <dsp:spPr>
        <a:xfrm rot="10800000">
          <a:off x="4355070" y="2284980"/>
          <a:ext cx="742618" cy="645755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Helvetica 65 Medium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Helvetica 65 Medium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Helvetica 65 Medium" pitchFamily="34" charset="0"/>
              </a:defRPr>
            </a:lvl1pPr>
          </a:lstStyle>
          <a:p>
            <a:pPr>
              <a:defRPr/>
            </a:pPr>
            <a:r>
              <a:rPr lang="en-GB"/>
              <a:t>   Rev 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Helvetica 65 Medium" pitchFamily="34" charset="0"/>
              </a:defRPr>
            </a:lvl1pPr>
          </a:lstStyle>
          <a:p>
            <a:pPr>
              <a:defRPr/>
            </a:pPr>
            <a:fld id="{6E9BC4E0-6123-476C-81FC-255E11AB69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Helvetica 65 Medium" pitchFamily="34" charset="0"/>
              </a:defRPr>
            </a:lvl1pPr>
          </a:lstStyle>
          <a:p>
            <a:pPr>
              <a:defRPr/>
            </a:pPr>
            <a:r>
              <a:rPr lang="en-GB"/>
              <a:t>Test Presentation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Helvetica 65 Medium" pitchFamily="34" charset="0"/>
              </a:defRPr>
            </a:lvl1pPr>
          </a:lstStyle>
          <a:p>
            <a:pPr>
              <a:defRPr/>
            </a:pPr>
            <a:r>
              <a:rPr lang="en-GB"/>
              <a:t>2008-08-21</a:t>
            </a:r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Helvetica 65 Medium" pitchFamily="34" charset="0"/>
              </a:defRPr>
            </a:lvl1pPr>
          </a:lstStyle>
          <a:p>
            <a:pPr>
              <a:defRPr/>
            </a:pPr>
            <a:r>
              <a:rPr lang="en-GB"/>
              <a:t>1/152 43-LXE 108 236 Uen  Rev PA1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Helvetica 65 Medium" pitchFamily="34" charset="0"/>
              </a:defRPr>
            </a:lvl1pPr>
          </a:lstStyle>
          <a:p>
            <a:pPr>
              <a:defRPr/>
            </a:pPr>
            <a:fld id="{74A263B4-D0EB-4C6F-92B6-7AA329CF60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i="0" kern="1200" dirty="0" smtClean="0">
              <a:solidFill>
                <a:schemeClr val="tx1"/>
              </a:solidFill>
              <a:latin typeface="Helvetica 65 Medium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Test Presentation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1/152 43-LXE 108 236 Uen  Rev PA1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263B4-D0EB-4C6F-92B6-7AA329CF6000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ver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3" name="Picture 12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ver_lim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9" name="Picture 8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lim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lim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lim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chemeClr val="bg1"/>
                </a:solidFill>
                <a:latin typeface="Arial"/>
              </a:rPr>
              <a:t>CONFIDENTIAL</a:t>
            </a:r>
            <a:endParaRPr lang="sv-SE" sz="1100" b="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oran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oran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oran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vider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oran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chemeClr val="bg1"/>
                </a:solidFill>
                <a:latin typeface="Arial"/>
              </a:rPr>
              <a:t>CONFIDENTIAL</a:t>
            </a:r>
            <a:endParaRPr lang="sv-SE" sz="1100" b="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re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16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inside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re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re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re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en-GB" sz="1100" b="1" noProof="0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en-GB" sz="1100" b="1" noProof="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purp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purp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purp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purp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ankyo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chemeClr val="bg1"/>
                </a:solidFill>
                <a:latin typeface="Arial"/>
              </a:rPr>
              <a:t>CONFIDENTIAL</a:t>
            </a:r>
            <a:endParaRPr lang="sv-SE" sz="1100" b="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ver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3" name="Picture 12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vider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inside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ankyo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67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84.xml"/><Relationship Id="rId9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smtClean="0"/>
          </a:p>
        </p:txBody>
      </p:sp>
      <p:pic>
        <p:nvPicPr>
          <p:cNvPr id="7" name="Picture 6" descr="SE_makebelieve(2).png"/>
          <p:cNvPicPr>
            <a:picLocks noChangeAspect="1"/>
          </p:cNvPicPr>
          <p:nvPr/>
        </p:nvPicPr>
        <p:blipFill>
          <a:blip r:embed="rId16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  <p:sp>
        <p:nvSpPr>
          <p:cNvPr id="14" name="txtHeaderSecClass"/>
          <p:cNvSpPr txBox="1"/>
          <p:nvPr userDrawn="1"/>
        </p:nvSpPr>
        <p:spPr>
          <a:xfrm>
            <a:off x="8255000" y="6638290"/>
            <a:ext cx="889000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smtClean="0">
                <a:solidFill>
                  <a:srgbClr val="000000"/>
                </a:solidFill>
                <a:latin typeface="Arial"/>
              </a:rPr>
              <a:t>Company Internal</a:t>
            </a:r>
            <a:endParaRPr lang="en-US" sz="75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txtFooterLeft"/>
          <p:cNvSpPr txBox="1"/>
          <p:nvPr userDrawn="1"/>
        </p:nvSpPr>
        <p:spPr>
          <a:xfrm>
            <a:off x="979169" y="6638290"/>
            <a:ext cx="1933194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b="0" smtClean="0">
                <a:solidFill>
                  <a:srgbClr val="7F7F7F"/>
                </a:solidFill>
                <a:latin typeface="Arial"/>
              </a:rPr>
              <a:t>3/155 01-LXE 110 1400 Uen A</a:t>
            </a:r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5" name="txtFooterRight"/>
          <p:cNvSpPr txBox="1"/>
          <p:nvPr userDrawn="1"/>
        </p:nvSpPr>
        <p:spPr>
          <a:xfrm>
            <a:off x="2977260" y="6638290"/>
            <a:ext cx="4633214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b="0" smtClean="0">
                <a:solidFill>
                  <a:srgbClr val="7F7F7F"/>
                </a:solidFill>
                <a:latin typeface="Arial"/>
              </a:rPr>
              <a:t>One way QA and Delivery of Apps</a:t>
            </a:r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6" name="txtFooterDate"/>
          <p:cNvSpPr txBox="1"/>
          <p:nvPr userDrawn="1"/>
        </p:nvSpPr>
        <p:spPr>
          <a:xfrm>
            <a:off x="385190" y="6638290"/>
            <a:ext cx="529208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b="0" smtClean="0">
                <a:solidFill>
                  <a:srgbClr val="7F7F7F"/>
                </a:solidFill>
                <a:latin typeface="Arial"/>
              </a:rPr>
              <a:t>2011-12-13</a:t>
            </a:r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7" name="txtFooterCVLPage"/>
          <p:cNvSpPr txBox="1"/>
          <p:nvPr userDrawn="1"/>
        </p:nvSpPr>
        <p:spPr>
          <a:xfrm>
            <a:off x="93598" y="6638290"/>
            <a:ext cx="187197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r"/>
            <a:fld id="{D2D5DE15-B85A-41E1-9FA1-641750489F2E}" type="slidenum">
              <a:rPr lang="en-US" sz="750" b="0" smtClean="0">
                <a:solidFill>
                  <a:srgbClr val="7F7F7F"/>
                </a:solidFill>
                <a:latin typeface="Arial"/>
              </a:rPr>
              <a:pPr algn="r"/>
              <a:t>‹#›</a:t>
            </a:fld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0" r:id="rId1"/>
    <p:sldLayoutId id="2147483719" r:id="rId2"/>
    <p:sldLayoutId id="2147483720" r:id="rId3"/>
    <p:sldLayoutId id="2147483741" r:id="rId4"/>
    <p:sldLayoutId id="2147483721" r:id="rId5"/>
    <p:sldLayoutId id="2147483723" r:id="rId6"/>
    <p:sldLayoutId id="2147483724" r:id="rId7"/>
    <p:sldLayoutId id="2147483742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1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832" r:id="rId9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6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6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6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7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03" r:id="rId15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7" name="Picture 6" descr="SE_makebelieve(2).png"/>
          <p:cNvPicPr>
            <a:picLocks noChangeAspect="1"/>
          </p:cNvPicPr>
          <p:nvPr userDrawn="1"/>
        </p:nvPicPr>
        <p:blipFill>
          <a:blip r:embed="rId10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webkit.org/" TargetMode="Externa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8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droid.googlesource.com/" TargetMode="External"/><Relationship Id="rId2" Type="http://schemas.openxmlformats.org/officeDocument/2006/relationships/hyperlink" Target="https://source.android.com/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androidteam.googlecode.com/files/Anatomy-Physiology-of-an-Android.pdf" TargetMode="External"/><Relationship Id="rId2" Type="http://schemas.openxmlformats.org/officeDocument/2006/relationships/hyperlink" Target="http://developer.android.com/index.html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www.slideshare.net/mclougm4/android-development-6570689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Android Development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Android In a Nutshell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Home UI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54956" y="6093900"/>
            <a:ext cx="931653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7787B"/>
                </a:solidFill>
              </a:rPr>
              <a:t>System Back</a:t>
            </a:r>
            <a:endParaRPr lang="en-US" dirty="0">
              <a:solidFill>
                <a:srgbClr val="77787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9971" y="6093900"/>
            <a:ext cx="931653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7787B"/>
                </a:solidFill>
              </a:rPr>
              <a:t>Home</a:t>
            </a:r>
            <a:endParaRPr lang="en-US" dirty="0">
              <a:solidFill>
                <a:srgbClr val="77787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24986" y="6093900"/>
            <a:ext cx="931653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7787B"/>
                </a:solidFill>
              </a:rPr>
              <a:t>Recent Task</a:t>
            </a:r>
            <a:endParaRPr lang="en-US" dirty="0">
              <a:solidFill>
                <a:srgbClr val="77787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0479" y="949671"/>
            <a:ext cx="931653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7787B"/>
                </a:solidFill>
              </a:rPr>
              <a:t>Notification</a:t>
            </a:r>
            <a:endParaRPr lang="en-US" dirty="0">
              <a:solidFill>
                <a:srgbClr val="77787B"/>
              </a:solidFill>
            </a:endParaRPr>
          </a:p>
        </p:txBody>
      </p:sp>
      <p:pic>
        <p:nvPicPr>
          <p:cNvPr id="7987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6690" y="967105"/>
            <a:ext cx="2857500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81" name="Picture 9" descr="http://i1-news.softpedia-static.com/images/news2/Android-5-0-Lollipop-Developer-Preview-Screenshot-Tour-462596-2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06202" y="967105"/>
            <a:ext cx="2859786" cy="5084064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60876" y="3137340"/>
            <a:ext cx="931653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7787B"/>
                </a:solidFill>
              </a:rPr>
              <a:t>Home App</a:t>
            </a:r>
            <a:endParaRPr lang="en-US" dirty="0">
              <a:solidFill>
                <a:srgbClr val="77787B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52880" y="944880"/>
            <a:ext cx="28346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52880" y="1229360"/>
            <a:ext cx="2824480" cy="4480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452880" y="5760720"/>
            <a:ext cx="28346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App UI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6372" name="Picture 4" descr="http://thedroidreview.com/wp-content/uploads/2014/10/Android-L-Emails-1024x9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3201" y="964426"/>
            <a:ext cx="6018692" cy="537803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617114" y="1377349"/>
            <a:ext cx="931653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7787B"/>
                </a:solidFill>
              </a:rPr>
              <a:t>Action Bar</a:t>
            </a:r>
            <a:endParaRPr lang="en-US" dirty="0">
              <a:solidFill>
                <a:srgbClr val="77787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4918" y="3410308"/>
            <a:ext cx="1245089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7787B"/>
                </a:solidFill>
              </a:rPr>
              <a:t>Navigation Drawer</a:t>
            </a:r>
            <a:endParaRPr lang="en-US" dirty="0">
              <a:solidFill>
                <a:srgbClr val="77787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91877" y="3332670"/>
            <a:ext cx="931653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7787B"/>
                </a:solidFill>
              </a:rPr>
              <a:t>Main Layout</a:t>
            </a:r>
            <a:endParaRPr lang="en-US" dirty="0">
              <a:solidFill>
                <a:srgbClr val="77787B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44320" y="1046480"/>
            <a:ext cx="2479040" cy="482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21200" y="1229360"/>
            <a:ext cx="2885440" cy="447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1040" y="1727200"/>
            <a:ext cx="2885440" cy="4135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</a:t>
            </a:r>
            <a:r>
              <a:rPr lang="en-US" dirty="0" smtClean="0"/>
              <a:t>Fields to </a:t>
            </a:r>
            <a:r>
              <a:rPr lang="en-US" dirty="0" smtClean="0"/>
              <a:t>Hack </a:t>
            </a:r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Main fields:</a:t>
            </a:r>
          </a:p>
          <a:p>
            <a:pPr lvl="1"/>
            <a:r>
              <a:rPr lang="en-US" sz="2400" dirty="0" smtClean="0"/>
              <a:t>Embedded systems</a:t>
            </a:r>
          </a:p>
          <a:p>
            <a:pPr lvl="1"/>
            <a:r>
              <a:rPr lang="en-US" sz="2400" dirty="0" smtClean="0"/>
              <a:t>Linux kernel internals</a:t>
            </a:r>
          </a:p>
          <a:p>
            <a:pPr lvl="1"/>
            <a:r>
              <a:rPr lang="en-US" sz="2400" dirty="0" smtClean="0"/>
              <a:t>Device driver development</a:t>
            </a:r>
          </a:p>
          <a:p>
            <a:pPr lvl="1"/>
            <a:r>
              <a:rPr lang="en-US" sz="2400" dirty="0" smtClean="0"/>
              <a:t>Unix system administration</a:t>
            </a:r>
          </a:p>
          <a:p>
            <a:pPr lvl="1"/>
            <a:r>
              <a:rPr lang="en-US" sz="2400" dirty="0" smtClean="0"/>
              <a:t>GNU software development</a:t>
            </a:r>
          </a:p>
          <a:p>
            <a:pPr lvl="1"/>
            <a:r>
              <a:rPr lang="en-US" sz="2400" dirty="0" smtClean="0"/>
              <a:t>Java-based development</a:t>
            </a:r>
          </a:p>
          <a:p>
            <a:pPr lvl="1"/>
            <a:r>
              <a:rPr lang="en-US" sz="2400" dirty="0" smtClean="0"/>
              <a:t>Android app development</a:t>
            </a:r>
          </a:p>
          <a:p>
            <a:pPr lvl="1"/>
            <a:endParaRPr lang="en-US" sz="2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81890" y="1223147"/>
            <a:ext cx="5118266" cy="40376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174625" lvl="1" indent="-174625"/>
            <a:r>
              <a:rPr lang="en-US" sz="2400" dirty="0" smtClean="0"/>
              <a:t>Android Overview</a:t>
            </a:r>
          </a:p>
          <a:p>
            <a:pPr marL="174625" lvl="1" indent="-174625"/>
            <a:r>
              <a:rPr lang="en-US" sz="2400" dirty="0" smtClean="0"/>
              <a:t>Android System</a:t>
            </a:r>
          </a:p>
          <a:p>
            <a:pPr marL="438150" lvl="2" indent="-174625"/>
            <a:r>
              <a:rPr lang="en-US" sz="2400" dirty="0" smtClean="0"/>
              <a:t>Linux Kernel</a:t>
            </a:r>
          </a:p>
          <a:p>
            <a:pPr marL="438150" lvl="2" indent="-174625"/>
            <a:r>
              <a:rPr lang="en-US" sz="2400" dirty="0" smtClean="0"/>
              <a:t>Native System</a:t>
            </a:r>
          </a:p>
          <a:p>
            <a:pPr marL="438150" lvl="2" indent="-174625"/>
            <a:r>
              <a:rPr lang="en-US" sz="2400" dirty="0" smtClean="0"/>
              <a:t>Android Runtime</a:t>
            </a:r>
          </a:p>
          <a:p>
            <a:pPr marL="438150" lvl="2" indent="-174625"/>
            <a:r>
              <a:rPr lang="en-US" sz="2400" dirty="0" smtClean="0"/>
              <a:t>Application Framework</a:t>
            </a:r>
          </a:p>
          <a:p>
            <a:pPr marL="174625" lvl="1" indent="-174625"/>
            <a:r>
              <a:rPr lang="en-US" sz="2400" dirty="0" smtClean="0"/>
              <a:t>Android Application</a:t>
            </a:r>
          </a:p>
          <a:p>
            <a:pPr marL="174625" lvl="1" indent="-174625"/>
            <a:r>
              <a:rPr lang="en-US" sz="2400" dirty="0" smtClean="0"/>
              <a:t>How Android 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smtClean="0"/>
              <a:t>Kernel Overview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7396" name="Picture 4" descr="File:Linux kernel ubiquity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8876" y="886098"/>
            <a:ext cx="6446249" cy="3626015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362201" y="3537863"/>
            <a:ext cx="1676400" cy="631370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80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25" y="4442460"/>
            <a:ext cx="851535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</a:t>
            </a:r>
            <a:r>
              <a:rPr lang="en-US" dirty="0" smtClean="0"/>
              <a:t>vs.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6446" y="1447799"/>
            <a:ext cx="3715657" cy="1578429"/>
          </a:xfrm>
        </p:spPr>
        <p:txBody>
          <a:bodyPr/>
          <a:lstStyle/>
          <a:p>
            <a:pPr marL="174625" lvl="1" indent="-174625">
              <a:buNone/>
            </a:pPr>
            <a:r>
              <a:rPr lang="en-US" sz="2800" dirty="0" err="1" smtClean="0"/>
              <a:t>adb</a:t>
            </a:r>
            <a:r>
              <a:rPr lang="en-US" sz="2800" dirty="0" smtClean="0"/>
              <a:t> root</a:t>
            </a:r>
          </a:p>
          <a:p>
            <a:pPr marL="174625" lvl="1" indent="-174625">
              <a:buNone/>
            </a:pPr>
            <a:r>
              <a:rPr lang="en-US" sz="2800" dirty="0" err="1" smtClean="0"/>
              <a:t>adb</a:t>
            </a:r>
            <a:r>
              <a:rPr lang="en-US" sz="2800" dirty="0" smtClean="0"/>
              <a:t> shell</a:t>
            </a:r>
          </a:p>
          <a:p>
            <a:pPr marL="174625" lvl="1" indent="-174625">
              <a:buNone/>
            </a:pPr>
            <a:r>
              <a:rPr lang="en-US" sz="2800" dirty="0" smtClean="0"/>
              <a:t>/</a:t>
            </a:r>
            <a:r>
              <a:rPr lang="en-US" sz="2800" dirty="0" err="1" smtClean="0"/>
              <a:t>init.rc</a:t>
            </a:r>
            <a:endParaRPr lang="en-US" sz="2800" dirty="0" smtClean="0"/>
          </a:p>
          <a:p>
            <a:pPr marL="174625" lvl="1" indent="-174625">
              <a:buNone/>
            </a:pPr>
            <a:r>
              <a:rPr lang="en-US" sz="2800" dirty="0" smtClean="0"/>
              <a:t>/data/…</a:t>
            </a:r>
          </a:p>
          <a:p>
            <a:pPr marL="174625" lvl="1" indent="-174625">
              <a:buNone/>
            </a:pPr>
            <a:r>
              <a:rPr lang="en-US" sz="2800" dirty="0" smtClean="0"/>
              <a:t>/system/…</a:t>
            </a:r>
          </a:p>
          <a:p>
            <a:pPr marL="174625" lvl="1" indent="-174625">
              <a:buNone/>
            </a:pPr>
            <a:r>
              <a:rPr lang="en-US" sz="2800" dirty="0" smtClean="0"/>
              <a:t>/proc/…</a:t>
            </a:r>
          </a:p>
          <a:p>
            <a:pPr marL="174625" lvl="1" indent="-174625">
              <a:buNone/>
            </a:pPr>
            <a:r>
              <a:rPr lang="en-US" sz="2800" dirty="0" smtClean="0"/>
              <a:t>/</a:t>
            </a:r>
            <a:r>
              <a:rPr lang="en-US" sz="2800" dirty="0" err="1" smtClean="0"/>
              <a:t>mnt</a:t>
            </a:r>
            <a:r>
              <a:rPr lang="en-US" sz="2800" dirty="0" smtClean="0"/>
              <a:t>/…</a:t>
            </a:r>
          </a:p>
        </p:txBody>
      </p:sp>
      <p:pic>
        <p:nvPicPr>
          <p:cNvPr id="7" name="Picture 6" descr="imag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90455" y="3999412"/>
            <a:ext cx="4149906" cy="2553788"/>
          </a:xfrm>
          <a:prstGeom prst="rect">
            <a:avLst/>
          </a:prstGeom>
        </p:spPr>
      </p:pic>
      <p:pic>
        <p:nvPicPr>
          <p:cNvPr id="6" name="Content Placeholder 5" descr="download.jpg"/>
          <p:cNvPicPr>
            <a:picLocks noGrp="1" noChangeAspect="1"/>
          </p:cNvPicPr>
          <p:nvPr>
            <p:ph sz="quarter" idx="10"/>
          </p:nvPr>
        </p:nvPicPr>
        <p:blipFill>
          <a:blip r:embed="rId3" cstate="print"/>
          <a:stretch>
            <a:fillRect/>
          </a:stretch>
        </p:blipFill>
        <p:spPr>
          <a:xfrm>
            <a:off x="6239469" y="1297360"/>
            <a:ext cx="2098987" cy="323545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</a:t>
            </a:r>
            <a:r>
              <a:rPr lang="en-US" dirty="0" smtClean="0"/>
              <a:t>Architecture Overview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9913" y="1232675"/>
            <a:ext cx="8043862" cy="521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8100" y="1912513"/>
            <a:ext cx="847725" cy="149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105000"/>
              </a:lnSpc>
              <a:spcBef>
                <a:spcPct val="50000"/>
              </a:spcBef>
              <a:buFont typeface="Times" pitchFamily="18" charset="0"/>
              <a:buNone/>
            </a:pPr>
            <a:r>
              <a:rPr lang="en-US" altLang="zh-CN" sz="1400" b="1" dirty="0">
                <a:solidFill>
                  <a:srgbClr val="336699"/>
                </a:solidFill>
                <a:ea typeface="宋体" pitchFamily="2" charset="-122"/>
              </a:rPr>
              <a:t>Java</a:t>
            </a:r>
            <a:endParaRPr lang="zh-CN" altLang="en-US" sz="1400" b="1" dirty="0">
              <a:solidFill>
                <a:srgbClr val="336699"/>
              </a:solidFill>
              <a:ea typeface="宋体" pitchFamily="2" charset="-122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3905263"/>
            <a:ext cx="847725" cy="149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105000"/>
              </a:lnSpc>
              <a:spcBef>
                <a:spcPct val="50000"/>
              </a:spcBef>
              <a:buFont typeface="Times" pitchFamily="18" charset="0"/>
              <a:buNone/>
            </a:pPr>
            <a:r>
              <a:rPr lang="en-US" altLang="zh-CN" sz="1400" b="1" dirty="0">
                <a:solidFill>
                  <a:srgbClr val="00CC00"/>
                </a:solidFill>
                <a:ea typeface="宋体" pitchFamily="2" charset="-122"/>
              </a:rPr>
              <a:t>C/C++</a:t>
            </a:r>
            <a:br>
              <a:rPr lang="en-US" altLang="zh-CN" sz="1400" b="1" dirty="0">
                <a:solidFill>
                  <a:srgbClr val="00CC00"/>
                </a:solidFill>
                <a:ea typeface="宋体" pitchFamily="2" charset="-122"/>
              </a:rPr>
            </a:br>
            <a:r>
              <a:rPr lang="en-US" altLang="zh-CN" sz="1400" b="1" dirty="0">
                <a:solidFill>
                  <a:srgbClr val="00CC00"/>
                </a:solidFill>
                <a:ea typeface="宋体" pitchFamily="2" charset="-122"/>
              </a:rPr>
              <a:t>ASM</a:t>
            </a:r>
            <a:endParaRPr lang="zh-CN" altLang="en-US" sz="1400" b="1" dirty="0">
              <a:solidFill>
                <a:srgbClr val="00CC00"/>
              </a:solidFill>
              <a:ea typeface="宋体" pitchFamily="2" charset="-122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8100" y="5767388"/>
            <a:ext cx="847725" cy="149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105000"/>
              </a:lnSpc>
              <a:spcBef>
                <a:spcPct val="50000"/>
              </a:spcBef>
              <a:buFont typeface="Times" pitchFamily="18" charset="0"/>
              <a:buNone/>
            </a:pPr>
            <a:r>
              <a:rPr lang="en-US" altLang="zh-CN" sz="1400" b="1" dirty="0">
                <a:solidFill>
                  <a:srgbClr val="FF0000"/>
                </a:solidFill>
                <a:ea typeface="宋体" pitchFamily="2" charset="-122"/>
              </a:rPr>
              <a:t>Kernel/</a:t>
            </a:r>
            <a:br>
              <a:rPr lang="en-US" altLang="zh-CN" sz="1400" b="1" dirty="0">
                <a:solidFill>
                  <a:srgbClr val="FF0000"/>
                </a:solidFill>
                <a:ea typeface="宋体" pitchFamily="2" charset="-122"/>
              </a:rPr>
            </a:br>
            <a:r>
              <a:rPr lang="en-US" altLang="zh-CN" sz="1400" b="1" dirty="0">
                <a:solidFill>
                  <a:srgbClr val="FF0000"/>
                </a:solidFill>
                <a:ea typeface="宋体" pitchFamily="2" charset="-122"/>
              </a:rPr>
              <a:t>ASM</a:t>
            </a:r>
            <a:br>
              <a:rPr lang="en-US" altLang="zh-CN" sz="1400" b="1" dirty="0">
                <a:solidFill>
                  <a:srgbClr val="FF0000"/>
                </a:solidFill>
                <a:ea typeface="宋体" pitchFamily="2" charset="-122"/>
              </a:rPr>
            </a:br>
            <a:endParaRPr lang="zh-CN" altLang="en-US" sz="14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12" name="AutoShape 13"/>
          <p:cNvSpPr>
            <a:spLocks/>
          </p:cNvSpPr>
          <p:nvPr/>
        </p:nvSpPr>
        <p:spPr bwMode="auto">
          <a:xfrm>
            <a:off x="8658925" y="1237500"/>
            <a:ext cx="177800" cy="3987800"/>
          </a:xfrm>
          <a:prstGeom prst="rightBrace">
            <a:avLst>
              <a:gd name="adj1" fmla="val 186905"/>
              <a:gd name="adj2" fmla="val 50000"/>
            </a:avLst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 rot="5400000">
            <a:off x="8580438" y="2935288"/>
            <a:ext cx="847725" cy="149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105000"/>
              </a:lnSpc>
              <a:spcBef>
                <a:spcPct val="50000"/>
              </a:spcBef>
              <a:buFont typeface="Times" pitchFamily="18" charset="0"/>
              <a:buNone/>
            </a:pPr>
            <a:r>
              <a:rPr lang="en-US" altLang="zh-CN" sz="1400" b="1">
                <a:solidFill>
                  <a:srgbClr val="336699"/>
                </a:solidFill>
                <a:ea typeface="宋体" pitchFamily="2" charset="-122"/>
              </a:rPr>
              <a:t>Apache 2</a:t>
            </a:r>
            <a:endParaRPr lang="zh-CN" altLang="en-US" sz="1400" b="1">
              <a:solidFill>
                <a:srgbClr val="336699"/>
              </a:solidFill>
              <a:ea typeface="宋体" pitchFamily="2" charset="-122"/>
            </a:endParaRPr>
          </a:p>
        </p:txBody>
      </p:sp>
      <p:sp>
        <p:nvSpPr>
          <p:cNvPr id="14" name="AutoShape 15"/>
          <p:cNvSpPr>
            <a:spLocks/>
          </p:cNvSpPr>
          <p:nvPr/>
        </p:nvSpPr>
        <p:spPr bwMode="auto">
          <a:xfrm>
            <a:off x="8642100" y="5315025"/>
            <a:ext cx="266700" cy="1041400"/>
          </a:xfrm>
          <a:prstGeom prst="rightBrace">
            <a:avLst>
              <a:gd name="adj1" fmla="val 32540"/>
              <a:gd name="adj2" fmla="val 50000"/>
            </a:avLst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 rot="5400000">
            <a:off x="8582025" y="5977013"/>
            <a:ext cx="847725" cy="149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105000"/>
              </a:lnSpc>
              <a:spcBef>
                <a:spcPct val="50000"/>
              </a:spcBef>
              <a:buFont typeface="Times" pitchFamily="18" charset="0"/>
              <a:buNone/>
            </a:pPr>
            <a:r>
              <a:rPr lang="en-US" altLang="zh-CN" sz="1400" b="1" dirty="0">
                <a:solidFill>
                  <a:srgbClr val="336699"/>
                </a:solidFill>
                <a:ea typeface="宋体" pitchFamily="2" charset="-122"/>
              </a:rPr>
              <a:t>GPL</a:t>
            </a:r>
            <a:endParaRPr lang="zh-CN" altLang="en-US" sz="1400" b="1" dirty="0">
              <a:solidFill>
                <a:srgbClr val="336699"/>
              </a:solidFill>
              <a:ea typeface="宋体" pitchFamily="2" charset="-122"/>
            </a:endParaRPr>
          </a:p>
        </p:txBody>
      </p:sp>
      <p:sp>
        <p:nvSpPr>
          <p:cNvPr id="16" name="AutoShape 18"/>
          <p:cNvSpPr>
            <a:spLocks noChangeArrowheads="1"/>
          </p:cNvSpPr>
          <p:nvPr/>
        </p:nvSpPr>
        <p:spPr bwMode="auto">
          <a:xfrm rot="5400000">
            <a:off x="1397000" y="1955800"/>
            <a:ext cx="406400" cy="215900"/>
          </a:xfrm>
          <a:custGeom>
            <a:avLst/>
            <a:gdLst>
              <a:gd name="T0" fmla="*/ 304800 w 21600"/>
              <a:gd name="T1" fmla="*/ 0 h 21600"/>
              <a:gd name="T2" fmla="*/ 0 w 21600"/>
              <a:gd name="T3" fmla="*/ 107950 h 21600"/>
              <a:gd name="T4" fmla="*/ 304800 w 21600"/>
              <a:gd name="T5" fmla="*/ 215900 h 21600"/>
              <a:gd name="T6" fmla="*/ 406400 w 21600"/>
              <a:gd name="T7" fmla="*/ 10795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rgbClr val="006699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7" name="AutoShape 19"/>
          <p:cNvSpPr>
            <a:spLocks noChangeArrowheads="1"/>
          </p:cNvSpPr>
          <p:nvPr/>
        </p:nvSpPr>
        <p:spPr bwMode="auto">
          <a:xfrm rot="5400000">
            <a:off x="6921500" y="1993900"/>
            <a:ext cx="406400" cy="215900"/>
          </a:xfrm>
          <a:custGeom>
            <a:avLst/>
            <a:gdLst>
              <a:gd name="T0" fmla="*/ 304800 w 21600"/>
              <a:gd name="T1" fmla="*/ 0 h 21600"/>
              <a:gd name="T2" fmla="*/ 0 w 21600"/>
              <a:gd name="T3" fmla="*/ 107950 h 21600"/>
              <a:gd name="T4" fmla="*/ 304800 w 21600"/>
              <a:gd name="T5" fmla="*/ 215900 h 21600"/>
              <a:gd name="T6" fmla="*/ 406400 w 21600"/>
              <a:gd name="T7" fmla="*/ 10795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rgbClr val="006699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8" name="AutoShape 20"/>
          <p:cNvSpPr>
            <a:spLocks noChangeArrowheads="1"/>
          </p:cNvSpPr>
          <p:nvPr/>
        </p:nvSpPr>
        <p:spPr bwMode="auto">
          <a:xfrm rot="5400000">
            <a:off x="7594600" y="3187700"/>
            <a:ext cx="406400" cy="215900"/>
          </a:xfrm>
          <a:custGeom>
            <a:avLst/>
            <a:gdLst>
              <a:gd name="T0" fmla="*/ 304800 w 21600"/>
              <a:gd name="T1" fmla="*/ 0 h 21600"/>
              <a:gd name="T2" fmla="*/ 0 w 21600"/>
              <a:gd name="T3" fmla="*/ 107950 h 21600"/>
              <a:gd name="T4" fmla="*/ 304800 w 21600"/>
              <a:gd name="T5" fmla="*/ 215900 h 21600"/>
              <a:gd name="T6" fmla="*/ 406400 w 21600"/>
              <a:gd name="T7" fmla="*/ 10795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rgbClr val="006699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9" name="AutoShape 22"/>
          <p:cNvSpPr>
            <a:spLocks noChangeArrowheads="1"/>
          </p:cNvSpPr>
          <p:nvPr/>
        </p:nvSpPr>
        <p:spPr bwMode="auto">
          <a:xfrm rot="10800000" flipH="1">
            <a:off x="4992688" y="3048000"/>
            <a:ext cx="455612" cy="396875"/>
          </a:xfrm>
          <a:custGeom>
            <a:avLst/>
            <a:gdLst>
              <a:gd name="T0" fmla="*/ 319055 w 21600"/>
              <a:gd name="T1" fmla="*/ 0 h 21600"/>
              <a:gd name="T2" fmla="*/ 319055 w 21600"/>
              <a:gd name="T3" fmla="*/ 223389 h 21600"/>
              <a:gd name="T4" fmla="*/ 68279 w 21600"/>
              <a:gd name="T5" fmla="*/ 396875 h 21600"/>
              <a:gd name="T6" fmla="*/ 455612 w 21600"/>
              <a:gd name="T7" fmla="*/ 111695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0" name="AutoShape 23"/>
          <p:cNvSpPr>
            <a:spLocks noChangeArrowheads="1"/>
          </p:cNvSpPr>
          <p:nvPr/>
        </p:nvSpPr>
        <p:spPr bwMode="auto">
          <a:xfrm rot="5400000">
            <a:off x="7429500" y="4521200"/>
            <a:ext cx="1016000" cy="190500"/>
          </a:xfrm>
          <a:custGeom>
            <a:avLst/>
            <a:gdLst>
              <a:gd name="T0" fmla="*/ 762000 w 21600"/>
              <a:gd name="T1" fmla="*/ 0 h 21600"/>
              <a:gd name="T2" fmla="*/ 0 w 21600"/>
              <a:gd name="T3" fmla="*/ 95250 h 21600"/>
              <a:gd name="T4" fmla="*/ 762000 w 21600"/>
              <a:gd name="T5" fmla="*/ 190500 h 21600"/>
              <a:gd name="T6" fmla="*/ 1016000 w 21600"/>
              <a:gd name="T7" fmla="*/ 9525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rgbClr val="006699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1" name="AutoShape 25"/>
          <p:cNvSpPr>
            <a:spLocks noChangeArrowheads="1"/>
          </p:cNvSpPr>
          <p:nvPr/>
        </p:nvSpPr>
        <p:spPr bwMode="auto">
          <a:xfrm rot="10800000">
            <a:off x="5143500" y="3962400"/>
            <a:ext cx="1016000" cy="190500"/>
          </a:xfrm>
          <a:custGeom>
            <a:avLst/>
            <a:gdLst>
              <a:gd name="T0" fmla="*/ 762000 w 21600"/>
              <a:gd name="T1" fmla="*/ 0 h 21600"/>
              <a:gd name="T2" fmla="*/ 0 w 21600"/>
              <a:gd name="T3" fmla="*/ 95250 h 21600"/>
              <a:gd name="T4" fmla="*/ 762000 w 21600"/>
              <a:gd name="T5" fmla="*/ 190500 h 21600"/>
              <a:gd name="T6" fmla="*/ 1016000 w 21600"/>
              <a:gd name="T7" fmla="*/ 9525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rgbClr val="006699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Licensing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The Android platform is licensed under the </a:t>
            </a:r>
            <a:r>
              <a:rPr lang="en-US" sz="2800" b="1" dirty="0" smtClean="0">
                <a:solidFill>
                  <a:srgbClr val="FF0000"/>
                </a:solidFill>
              </a:rPr>
              <a:t>Apache Software License (ASL)</a:t>
            </a:r>
            <a:r>
              <a:rPr lang="en-US" sz="2800" dirty="0" smtClean="0"/>
              <a:t>, excluding the kernel which is licensed under </a:t>
            </a:r>
            <a:r>
              <a:rPr lang="en-US" sz="2800" b="1" dirty="0" smtClean="0">
                <a:solidFill>
                  <a:srgbClr val="FF0000"/>
                </a:solidFill>
              </a:rPr>
              <a:t>General Public License (GPL)</a:t>
            </a:r>
            <a:r>
              <a:rPr lang="en-US" sz="2800" dirty="0" smtClean="0"/>
              <a:t>.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Apache license </a:t>
            </a:r>
            <a:r>
              <a:rPr lang="en-US" dirty="0" smtClean="0"/>
              <a:t>is considered to be more </a:t>
            </a:r>
            <a:r>
              <a:rPr lang="en-US" b="1" dirty="0" smtClean="0">
                <a:solidFill>
                  <a:srgbClr val="FF0000"/>
                </a:solidFill>
              </a:rPr>
              <a:t>friendly towards commercial use</a:t>
            </a:r>
            <a:r>
              <a:rPr lang="en-US" dirty="0" smtClean="0"/>
              <a:t>, because it attempts to </a:t>
            </a:r>
            <a:r>
              <a:rPr lang="en-US" b="1" dirty="0" smtClean="0">
                <a:solidFill>
                  <a:srgbClr val="FF0000"/>
                </a:solidFill>
              </a:rPr>
              <a:t>balance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the open source goals with commercial market forces. </a:t>
            </a:r>
          </a:p>
          <a:p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	If there is </a:t>
            </a:r>
            <a:r>
              <a:rPr lang="en-US" sz="2000" b="1" dirty="0" smtClean="0">
                <a:solidFill>
                  <a:srgbClr val="FF0000"/>
                </a:solidFill>
              </a:rPr>
              <a:t>NOT</a:t>
            </a:r>
            <a:r>
              <a:rPr lang="en-US" sz="2000" dirty="0" smtClean="0"/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a financial incentive </a:t>
            </a:r>
            <a:r>
              <a:rPr lang="en-US" sz="2000" dirty="0" smtClean="0"/>
              <a:t>to deliver Android capable devices to the market, devices will </a:t>
            </a:r>
            <a:r>
              <a:rPr lang="en-US" sz="2000" b="1" dirty="0" smtClean="0">
                <a:solidFill>
                  <a:srgbClr val="FF0000"/>
                </a:solidFill>
              </a:rPr>
              <a:t>Never appear</a:t>
            </a:r>
            <a:r>
              <a:rPr lang="en-US" sz="2000" dirty="0" smtClean="0"/>
              <a:t> in the meaningful volumes required to launch Android.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Android’s Open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0722" y="1699504"/>
            <a:ext cx="6099198" cy="3950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81890" y="1659883"/>
            <a:ext cx="5118266" cy="40376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174625" lvl="1" indent="-174625"/>
            <a:r>
              <a:rPr lang="en-US" sz="2400" dirty="0" smtClean="0"/>
              <a:t>Android Overview</a:t>
            </a:r>
          </a:p>
          <a:p>
            <a:pPr marL="174625" lvl="1" indent="-174625"/>
            <a:r>
              <a:rPr lang="en-US" sz="2400" dirty="0" smtClean="0"/>
              <a:t>Android System</a:t>
            </a:r>
          </a:p>
          <a:p>
            <a:pPr marL="438150" lvl="2" indent="-174625"/>
            <a:r>
              <a:rPr lang="en-US" sz="2400" dirty="0" smtClean="0"/>
              <a:t>Linux Kernel</a:t>
            </a:r>
          </a:p>
          <a:p>
            <a:pPr marL="438150" lvl="2" indent="-174625"/>
            <a:r>
              <a:rPr lang="en-US" sz="2400" dirty="0" smtClean="0"/>
              <a:t>Native System </a:t>
            </a:r>
            <a:endParaRPr lang="en-US" sz="2400" dirty="0" smtClean="0"/>
          </a:p>
          <a:p>
            <a:pPr marL="438150" lvl="2" indent="-174625"/>
            <a:r>
              <a:rPr lang="en-US" sz="2400" dirty="0" smtClean="0"/>
              <a:t>Android Runtime</a:t>
            </a:r>
          </a:p>
          <a:p>
            <a:pPr marL="438150" lvl="2" indent="-174625"/>
            <a:r>
              <a:rPr lang="en-US" sz="2400" dirty="0" smtClean="0"/>
              <a:t>Application Framework</a:t>
            </a:r>
          </a:p>
          <a:p>
            <a:pPr marL="174625" lvl="1" indent="-174625"/>
            <a:r>
              <a:rPr lang="en-US" sz="2400" dirty="0" smtClean="0"/>
              <a:t>Android Application</a:t>
            </a:r>
          </a:p>
          <a:p>
            <a:pPr marL="174625" lvl="1" indent="-174625"/>
            <a:r>
              <a:rPr lang="en-US" sz="2400" dirty="0" smtClean="0"/>
              <a:t>How Android 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81890" y="795647"/>
            <a:ext cx="5118266" cy="40376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174625" lvl="1" indent="-174625"/>
            <a:r>
              <a:rPr lang="en-US" sz="2400" dirty="0" smtClean="0"/>
              <a:t>Android Overview</a:t>
            </a:r>
          </a:p>
          <a:p>
            <a:pPr marL="174625" lvl="1" indent="-174625"/>
            <a:r>
              <a:rPr lang="en-US" sz="2400" dirty="0" smtClean="0"/>
              <a:t>Android System</a:t>
            </a:r>
          </a:p>
          <a:p>
            <a:pPr marL="438150" lvl="2" indent="-174625"/>
            <a:r>
              <a:rPr lang="en-US" sz="2400" dirty="0" smtClean="0"/>
              <a:t>Linux Kernel</a:t>
            </a:r>
          </a:p>
          <a:p>
            <a:pPr marL="438150" lvl="2" indent="-174625"/>
            <a:r>
              <a:rPr lang="en-US" sz="2400" dirty="0" smtClean="0"/>
              <a:t>Native </a:t>
            </a:r>
            <a:r>
              <a:rPr lang="en-US" sz="2400" dirty="0" smtClean="0"/>
              <a:t>System</a:t>
            </a:r>
            <a:endParaRPr lang="en-US" sz="2400" dirty="0" smtClean="0"/>
          </a:p>
          <a:p>
            <a:pPr marL="438150" lvl="2" indent="-174625"/>
            <a:r>
              <a:rPr lang="en-US" sz="2400" dirty="0" smtClean="0"/>
              <a:t>Android Runtime</a:t>
            </a:r>
          </a:p>
          <a:p>
            <a:pPr marL="438150" lvl="2" indent="-174625"/>
            <a:r>
              <a:rPr lang="en-US" sz="2400" dirty="0" smtClean="0"/>
              <a:t>Application Framework</a:t>
            </a:r>
          </a:p>
          <a:p>
            <a:pPr marL="174625" lvl="1" indent="-174625"/>
            <a:r>
              <a:rPr lang="en-US" sz="2400" dirty="0" smtClean="0"/>
              <a:t>Android Application</a:t>
            </a:r>
          </a:p>
          <a:p>
            <a:pPr marL="174625" lvl="1" indent="-174625"/>
            <a:r>
              <a:rPr lang="en-US" sz="2400" dirty="0" smtClean="0"/>
              <a:t>How Android 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smtClean="0"/>
              <a:t>Kernel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Android is built on the Linux kernel, but Android is not Linux. </a:t>
            </a:r>
          </a:p>
          <a:p>
            <a:pPr lvl="1"/>
            <a:r>
              <a:rPr lang="en-US" dirty="0" smtClean="0"/>
              <a:t>As of January 2014, current Android versions consist of a kernel based on the Linux kernel's </a:t>
            </a:r>
            <a:r>
              <a:rPr lang="en-US" i="1" dirty="0" smtClean="0"/>
              <a:t>long-term </a:t>
            </a:r>
            <a:r>
              <a:rPr lang="en-US" i="1" dirty="0" smtClean="0"/>
              <a:t>support (LTS) </a:t>
            </a:r>
            <a:r>
              <a:rPr lang="en-US" i="1" dirty="0" smtClean="0"/>
              <a:t>branch </a:t>
            </a:r>
            <a:r>
              <a:rPr lang="en-US" dirty="0" smtClean="0"/>
              <a:t>that </a:t>
            </a:r>
            <a:r>
              <a:rPr lang="en-US" dirty="0" smtClean="0">
                <a:solidFill>
                  <a:srgbClr val="FF0000"/>
                </a:solidFill>
              </a:rPr>
              <a:t>3.4</a:t>
            </a:r>
            <a:r>
              <a:rPr lang="en-US" dirty="0" smtClean="0"/>
              <a:t> </a:t>
            </a:r>
            <a:r>
              <a:rPr lang="en-US" dirty="0" smtClean="0"/>
              <a:t>or newer, </a:t>
            </a:r>
            <a:r>
              <a:rPr lang="en-US" dirty="0" smtClean="0"/>
              <a:t>varying in version numbers depending on the actual Android device</a:t>
            </a:r>
          </a:p>
          <a:p>
            <a:r>
              <a:rPr lang="en-US" sz="2800" dirty="0" smtClean="0"/>
              <a:t>Patch of “kernel enhancements” to support Android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40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109" y="5026531"/>
            <a:ext cx="8769391" cy="152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smtClean="0"/>
              <a:t>Linux </a:t>
            </a:r>
            <a:r>
              <a:rPr lang="en-US" dirty="0" smtClean="0"/>
              <a:t>Kernel (Open)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Memory management </a:t>
            </a:r>
          </a:p>
          <a:p>
            <a:pPr lvl="1"/>
            <a:r>
              <a:rPr lang="en-US" sz="1600" dirty="0" smtClean="0"/>
              <a:t>Memory per process: </a:t>
            </a:r>
            <a:r>
              <a:rPr lang="en-US" sz="1600" dirty="0" smtClean="0">
                <a:solidFill>
                  <a:srgbClr val="FF0000"/>
                </a:solidFill>
              </a:rPr>
              <a:t>virtual </a:t>
            </a:r>
            <a:r>
              <a:rPr lang="en-US" sz="1600" dirty="0" smtClean="0">
                <a:solidFill>
                  <a:srgbClr val="FF0000"/>
                </a:solidFill>
              </a:rPr>
              <a:t>memory </a:t>
            </a:r>
            <a:r>
              <a:rPr lang="en-US" sz="1600" dirty="0" smtClean="0"/>
              <a:t>separate the memory addresses </a:t>
            </a:r>
            <a:r>
              <a:rPr lang="en-US" sz="1600" dirty="0" smtClean="0"/>
              <a:t>from </a:t>
            </a:r>
            <a:r>
              <a:rPr lang="en-US" sz="1600" dirty="0" smtClean="0"/>
              <a:t>actual physical </a:t>
            </a:r>
            <a:r>
              <a:rPr lang="en-US" sz="1600" dirty="0" smtClean="0"/>
              <a:t>addresses. </a:t>
            </a:r>
          </a:p>
          <a:p>
            <a:pPr lvl="1"/>
            <a:r>
              <a:rPr lang="en-US" sz="1600" dirty="0" smtClean="0"/>
              <a:t>Memory efficiency: </a:t>
            </a:r>
            <a:r>
              <a:rPr lang="en-US" sz="1600" dirty="0" smtClean="0">
                <a:solidFill>
                  <a:srgbClr val="FF0000"/>
                </a:solidFill>
              </a:rPr>
              <a:t>paging/swapping </a:t>
            </a:r>
            <a:r>
              <a:rPr lang="en-US" sz="1600" dirty="0" smtClean="0"/>
              <a:t>upon primary/secondary </a:t>
            </a:r>
            <a:r>
              <a:rPr lang="en-US" sz="1600" dirty="0" smtClean="0"/>
              <a:t>storage</a:t>
            </a:r>
          </a:p>
          <a:p>
            <a:pPr lvl="1"/>
            <a:r>
              <a:rPr lang="en-US" sz="1600" dirty="0" smtClean="0"/>
              <a:t>IPC: </a:t>
            </a:r>
            <a:r>
              <a:rPr lang="en-US" sz="1600" dirty="0" smtClean="0"/>
              <a:t>Shared memory</a:t>
            </a:r>
          </a:p>
          <a:p>
            <a:r>
              <a:rPr lang="en-US" sz="2800" dirty="0" smtClean="0"/>
              <a:t>Process ranking management (</a:t>
            </a:r>
            <a:r>
              <a:rPr lang="en-US" sz="2800" dirty="0" smtClean="0">
                <a:solidFill>
                  <a:srgbClr val="FF0000"/>
                </a:solidFill>
              </a:rPr>
              <a:t>scheduling</a:t>
            </a:r>
            <a:r>
              <a:rPr lang="en-US" sz="2800" dirty="0" smtClean="0"/>
              <a:t>)</a:t>
            </a:r>
            <a:endParaRPr lang="en-US" sz="1600" dirty="0" smtClean="0"/>
          </a:p>
          <a:p>
            <a:r>
              <a:rPr lang="en-US" sz="2800" dirty="0" smtClean="0">
                <a:solidFill>
                  <a:srgbClr val="FF0000"/>
                </a:solidFill>
              </a:rPr>
              <a:t>Permissions</a:t>
            </a:r>
            <a:r>
              <a:rPr lang="en-US" sz="2800" dirty="0" smtClean="0"/>
              <a:t>-based security </a:t>
            </a:r>
            <a:r>
              <a:rPr lang="en-US" sz="2800" dirty="0" smtClean="0"/>
              <a:t>model (sandbox)</a:t>
            </a:r>
            <a:endParaRPr lang="en-US" sz="2800" dirty="0" smtClean="0"/>
          </a:p>
          <a:p>
            <a:r>
              <a:rPr lang="en-US" sz="2800" dirty="0" smtClean="0"/>
              <a:t>Support </a:t>
            </a:r>
            <a:r>
              <a:rPr lang="en-US" sz="2800" dirty="0" smtClean="0"/>
              <a:t>for </a:t>
            </a:r>
            <a:r>
              <a:rPr lang="en-US" sz="2800" dirty="0" smtClean="0">
                <a:solidFill>
                  <a:srgbClr val="FF0000"/>
                </a:solidFill>
              </a:rPr>
              <a:t>shared </a:t>
            </a:r>
            <a:r>
              <a:rPr lang="en-US" sz="2800" dirty="0" smtClean="0">
                <a:solidFill>
                  <a:srgbClr val="FF0000"/>
                </a:solidFill>
              </a:rPr>
              <a:t>libraries (by executable files)</a:t>
            </a:r>
          </a:p>
          <a:p>
            <a:pPr lvl="1"/>
            <a:r>
              <a:rPr lang="en-US" sz="1600" dirty="0" smtClean="0"/>
              <a:t>statically linked, modules are allocated memory when the executable file is created </a:t>
            </a:r>
          </a:p>
          <a:p>
            <a:r>
              <a:rPr lang="en-US" sz="2800" dirty="0" smtClean="0"/>
              <a:t>Proven driver </a:t>
            </a:r>
            <a:r>
              <a:rPr lang="en-US" sz="2800" dirty="0" smtClean="0"/>
              <a:t>model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40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2109" y="5026531"/>
            <a:ext cx="8769391" cy="152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4" name="Picture 2" descr="http://upload.wikimedia.org/wikipedia/commons/thumb/4/4a/External_Fragmentation.svg/450px-External_Fragmentation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19190" y="60960"/>
            <a:ext cx="2430357" cy="14582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Enhancements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Alarm</a:t>
            </a:r>
          </a:p>
          <a:p>
            <a:r>
              <a:rPr lang="en-US" sz="2800" dirty="0" err="1" smtClean="0"/>
              <a:t>Ashmem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FF0000"/>
                </a:solidFill>
              </a:rPr>
              <a:t>Binder</a:t>
            </a:r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Power </a:t>
            </a:r>
            <a:r>
              <a:rPr lang="en-US" sz="2800" dirty="0" smtClean="0">
                <a:solidFill>
                  <a:srgbClr val="FF0000"/>
                </a:solidFill>
              </a:rPr>
              <a:t>Management </a:t>
            </a:r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/>
              <a:t>Low Memory Killer</a:t>
            </a:r>
          </a:p>
          <a:p>
            <a:r>
              <a:rPr lang="en-US" sz="2800" dirty="0" smtClean="0"/>
              <a:t>Kernel Debugger</a:t>
            </a:r>
          </a:p>
          <a:p>
            <a:r>
              <a:rPr lang="en-US" sz="2800" dirty="0" smtClean="0"/>
              <a:t>Logger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40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2109" y="5026531"/>
            <a:ext cx="8769391" cy="152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7457704" y="5367646"/>
            <a:ext cx="1413164" cy="510639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455729" y="5935671"/>
            <a:ext cx="1413164" cy="510639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Binder</a:t>
            </a:r>
            <a:r>
              <a:rPr lang="en-US" dirty="0" smtClean="0"/>
              <a:t>: Problem to Sort Out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Applications and Services may run in separate processes but must communicate and share data</a:t>
            </a:r>
          </a:p>
          <a:p>
            <a:r>
              <a:rPr lang="en-US" sz="2800" dirty="0" smtClean="0"/>
              <a:t>IPC can introduce significant processing overhead and security holes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40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109" y="5026531"/>
            <a:ext cx="8769391" cy="152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7457704" y="5367646"/>
            <a:ext cx="1413164" cy="510639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Binder</a:t>
            </a:r>
            <a:r>
              <a:rPr lang="en-US" dirty="0" smtClean="0"/>
              <a:t>: How to Sort </a:t>
            </a:r>
            <a:r>
              <a:rPr lang="en-US" dirty="0" smtClean="0"/>
              <a:t>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Driver to facilitate inter-process </a:t>
            </a:r>
            <a:r>
              <a:rPr lang="en-US" sz="2800" dirty="0" smtClean="0"/>
              <a:t>communication IPC</a:t>
            </a:r>
            <a:endParaRPr lang="en-US" sz="2800" dirty="0" smtClean="0"/>
          </a:p>
          <a:p>
            <a:r>
              <a:rPr lang="en-US" sz="2800" dirty="0" smtClean="0"/>
              <a:t>High performance through </a:t>
            </a:r>
            <a:r>
              <a:rPr lang="en-US" sz="2800" dirty="0" smtClean="0">
                <a:solidFill>
                  <a:srgbClr val="FF0000"/>
                </a:solidFill>
              </a:rPr>
              <a:t>shared memory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Per-process thread pool</a:t>
            </a:r>
            <a:r>
              <a:rPr lang="en-US" sz="2800" dirty="0" smtClean="0"/>
              <a:t> for processing requests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Reference counting</a:t>
            </a:r>
            <a:r>
              <a:rPr lang="en-US" sz="2800" dirty="0" smtClean="0"/>
              <a:t>, and mapping of object references across processes</a:t>
            </a:r>
          </a:p>
          <a:p>
            <a:r>
              <a:rPr lang="en-US" sz="2800" dirty="0" smtClean="0"/>
              <a:t>Synchronous calls between processes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40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109" y="5026531"/>
            <a:ext cx="8769391" cy="152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7457704" y="5367646"/>
            <a:ext cx="1413164" cy="510639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Binder</a:t>
            </a:r>
            <a:r>
              <a:rPr lang="en-US" dirty="0" smtClean="0"/>
              <a:t>: How it </a:t>
            </a:r>
            <a:r>
              <a:rPr lang="en-US" dirty="0" smtClean="0"/>
              <a:t>Works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183" y="1237876"/>
            <a:ext cx="8615072" cy="493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PM</a:t>
            </a:r>
            <a:r>
              <a:rPr lang="en-US" dirty="0" smtClean="0"/>
              <a:t>: Problem to Sort </a:t>
            </a:r>
            <a:r>
              <a:rPr lang="en-US" dirty="0" smtClean="0"/>
              <a:t>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Mobile devices run on battery power</a:t>
            </a:r>
          </a:p>
          <a:p>
            <a:r>
              <a:rPr lang="en-US" sz="2800" dirty="0" smtClean="0"/>
              <a:t>Batteries have limited capacity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40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109" y="5026531"/>
            <a:ext cx="8769391" cy="152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7457704" y="5890146"/>
            <a:ext cx="1413164" cy="510639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109" y="5026531"/>
            <a:ext cx="8769391" cy="152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PM</a:t>
            </a:r>
            <a:r>
              <a:rPr lang="en-US" dirty="0" smtClean="0"/>
              <a:t>: How to Sort </a:t>
            </a:r>
            <a:r>
              <a:rPr lang="en-US" dirty="0" smtClean="0"/>
              <a:t>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Built on top of standard Linux </a:t>
            </a:r>
            <a:r>
              <a:rPr lang="en-US" sz="2800" dirty="0" smtClean="0"/>
              <a:t>Power System</a:t>
            </a:r>
            <a:endParaRPr lang="en-US" sz="2800" dirty="0" smtClean="0"/>
          </a:p>
          <a:p>
            <a:r>
              <a:rPr lang="en-US" sz="2800" dirty="0" smtClean="0"/>
              <a:t>More aggressive power management policy</a:t>
            </a:r>
          </a:p>
          <a:p>
            <a:r>
              <a:rPr lang="en-US" sz="2800" dirty="0" smtClean="0"/>
              <a:t>Components make requests to keep the power on through </a:t>
            </a:r>
            <a:r>
              <a:rPr lang="en-US" sz="2800" i="1" dirty="0" smtClean="0"/>
              <a:t>“</a:t>
            </a:r>
            <a:r>
              <a:rPr lang="en-US" sz="2800" i="1" dirty="0" smtClean="0">
                <a:solidFill>
                  <a:srgbClr val="FF0000"/>
                </a:solidFill>
              </a:rPr>
              <a:t>wake locks</a:t>
            </a:r>
            <a:r>
              <a:rPr lang="en-US" sz="2800" i="1" dirty="0" smtClean="0"/>
              <a:t>”</a:t>
            </a:r>
          </a:p>
          <a:p>
            <a:r>
              <a:rPr lang="en-US" sz="2800" dirty="0" smtClean="0"/>
              <a:t>Supports different types of wake locks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457704" y="5890146"/>
            <a:ext cx="1413164" cy="510639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PM</a:t>
            </a:r>
            <a:r>
              <a:rPr lang="en-US" dirty="0" smtClean="0"/>
              <a:t>: How it </a:t>
            </a:r>
            <a:r>
              <a:rPr lang="en-US" dirty="0" smtClean="0"/>
              <a:t>Works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783" y="1399672"/>
            <a:ext cx="8651354" cy="470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81890" y="2082971"/>
            <a:ext cx="5118266" cy="40376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174625" lvl="1" indent="-174625"/>
            <a:r>
              <a:rPr lang="en-US" sz="2400" dirty="0" smtClean="0"/>
              <a:t>Android Overview</a:t>
            </a:r>
          </a:p>
          <a:p>
            <a:pPr marL="174625" lvl="1" indent="-174625"/>
            <a:r>
              <a:rPr lang="en-US" sz="2400" dirty="0" smtClean="0"/>
              <a:t>Android System</a:t>
            </a:r>
          </a:p>
          <a:p>
            <a:pPr marL="438150" lvl="2" indent="-174625"/>
            <a:r>
              <a:rPr lang="en-US" sz="2400" dirty="0" smtClean="0"/>
              <a:t>Linux Kernel</a:t>
            </a:r>
          </a:p>
          <a:p>
            <a:pPr marL="438150" lvl="2" indent="-174625"/>
            <a:r>
              <a:rPr lang="en-US" sz="2400" dirty="0" smtClean="0"/>
              <a:t>Native System</a:t>
            </a:r>
          </a:p>
          <a:p>
            <a:pPr marL="438150" lvl="2" indent="-174625"/>
            <a:r>
              <a:rPr lang="en-US" sz="2400" dirty="0" smtClean="0"/>
              <a:t>Android Runtime</a:t>
            </a:r>
          </a:p>
          <a:p>
            <a:pPr marL="438150" lvl="2" indent="-174625"/>
            <a:r>
              <a:rPr lang="en-US" sz="2400" dirty="0" smtClean="0"/>
              <a:t>Application Framework</a:t>
            </a:r>
          </a:p>
          <a:p>
            <a:pPr marL="174625" lvl="1" indent="-174625"/>
            <a:r>
              <a:rPr lang="en-US" sz="2400" dirty="0" smtClean="0"/>
              <a:t>Android Application</a:t>
            </a:r>
          </a:p>
          <a:p>
            <a:pPr marL="174625" lvl="1" indent="-174625"/>
            <a:r>
              <a:rPr lang="en-US" sz="2400" dirty="0" smtClean="0"/>
              <a:t>How Android 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Ecosystem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pPr marL="174625" lvl="1" indent="-174625"/>
            <a:r>
              <a:rPr lang="en-US" sz="2400" dirty="0" smtClean="0"/>
              <a:t>The mobile market is a rapidly changing landscape with many players who often have diverging goals. 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0"/>
          </p:nvPr>
        </p:nvGraphicFramePr>
        <p:xfrm>
          <a:off x="-534390" y="1852551"/>
          <a:ext cx="9452759" cy="4967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7" descr="download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3656560" y="3791644"/>
            <a:ext cx="1052177" cy="1052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Bionic </a:t>
            </a:r>
            <a:r>
              <a:rPr lang="en-US" sz="2800" dirty="0" err="1" smtClean="0"/>
              <a:t>Libc</a:t>
            </a:r>
            <a:endParaRPr lang="en-US" sz="2800" dirty="0" smtClean="0"/>
          </a:p>
          <a:p>
            <a:r>
              <a:rPr lang="en-US" sz="2800" dirty="0" smtClean="0"/>
              <a:t>Libraries</a:t>
            </a:r>
            <a:endParaRPr lang="en-US" sz="2800" dirty="0" smtClean="0"/>
          </a:p>
          <a:p>
            <a:r>
              <a:rPr lang="en-US" sz="2800" dirty="0" smtClean="0"/>
              <a:t>Sub System</a:t>
            </a:r>
            <a:endParaRPr lang="en-US" sz="2800" dirty="0" smtClean="0"/>
          </a:p>
          <a:p>
            <a:r>
              <a:rPr lang="en-US" sz="2800" dirty="0" smtClean="0"/>
              <a:t>Hardware Abstraction Libraries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505" y="4890345"/>
            <a:ext cx="8668346" cy="1415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527299" y="1127628"/>
            <a:ext cx="5118266" cy="40376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is </a:t>
            </a:r>
            <a:r>
              <a:rPr lang="en-US" dirty="0" smtClean="0"/>
              <a:t>Bionic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Custom </a:t>
            </a:r>
            <a:r>
              <a:rPr lang="en-US" sz="2800" dirty="0" err="1" smtClean="0"/>
              <a:t>libc</a:t>
            </a:r>
            <a:r>
              <a:rPr lang="en-US" sz="2800" dirty="0" smtClean="0"/>
              <a:t> implementation, optimized for embedded use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505" y="4890345"/>
            <a:ext cx="8668346" cy="1415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7030193" y="5260769"/>
            <a:ext cx="1567542" cy="439372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Bionic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License</a:t>
            </a:r>
            <a:r>
              <a:rPr lang="en-US" sz="2800" dirty="0" smtClean="0"/>
              <a:t>: we want to keep GPL out of user-space</a:t>
            </a:r>
          </a:p>
          <a:p>
            <a:pPr lvl="1"/>
            <a:r>
              <a:rPr lang="en-US" dirty="0" smtClean="0"/>
              <a:t>Bionic </a:t>
            </a:r>
            <a:r>
              <a:rPr lang="en-US" dirty="0" err="1" smtClean="0"/>
              <a:t>Libc</a:t>
            </a:r>
            <a:r>
              <a:rPr lang="en-US" dirty="0" smtClean="0"/>
              <a:t> is attributed as </a:t>
            </a:r>
            <a:r>
              <a:rPr lang="en-US" dirty="0" smtClean="0">
                <a:solidFill>
                  <a:srgbClr val="FF0000"/>
                </a:solidFill>
              </a:rPr>
              <a:t>BSD</a:t>
            </a:r>
            <a:r>
              <a:rPr lang="en-US" dirty="0" smtClean="0"/>
              <a:t> license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Size</a:t>
            </a:r>
            <a:r>
              <a:rPr lang="en-US" sz="2800" dirty="0" smtClean="0"/>
              <a:t>: will load in each process, so it needs to be small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Fast</a:t>
            </a:r>
            <a:r>
              <a:rPr lang="en-US" sz="2800" dirty="0" smtClean="0"/>
              <a:t>: limited CPU power means we need to be fast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505" y="4890345"/>
            <a:ext cx="8668346" cy="1415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7030193" y="5260769"/>
            <a:ext cx="1567542" cy="439372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Bionic </a:t>
            </a:r>
            <a:r>
              <a:rPr lang="en-US" dirty="0" err="1" smtClean="0"/>
              <a:t>Libc</a:t>
            </a:r>
            <a:r>
              <a:rPr lang="en-US" dirty="0" smtClean="0"/>
              <a:t>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Doesn't support certain POSIX features</a:t>
            </a:r>
          </a:p>
          <a:p>
            <a:r>
              <a:rPr lang="en-US" sz="2800" dirty="0" smtClean="0"/>
              <a:t>Not compatible with </a:t>
            </a:r>
            <a:r>
              <a:rPr lang="en-US" sz="2800" dirty="0" smtClean="0">
                <a:solidFill>
                  <a:srgbClr val="FF0000"/>
                </a:solidFill>
              </a:rPr>
              <a:t>GNU </a:t>
            </a:r>
            <a:r>
              <a:rPr lang="en-US" sz="2800" dirty="0" err="1" smtClean="0">
                <a:solidFill>
                  <a:srgbClr val="FF0000"/>
                </a:solidFill>
              </a:rPr>
              <a:t>Libc</a:t>
            </a:r>
            <a:r>
              <a:rPr lang="en-US" sz="2800" dirty="0" smtClean="0">
                <a:solidFill>
                  <a:srgbClr val="FF0000"/>
                </a:solidFill>
              </a:rPr>
              <a:t> (</a:t>
            </a:r>
            <a:r>
              <a:rPr lang="en-US" sz="2800" dirty="0" err="1" smtClean="0">
                <a:solidFill>
                  <a:srgbClr val="FF0000"/>
                </a:solidFill>
              </a:rPr>
              <a:t>glibc</a:t>
            </a:r>
            <a:r>
              <a:rPr lang="en-US" sz="2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sz="2800" dirty="0" smtClean="0"/>
              <a:t>All native code </a:t>
            </a:r>
            <a:r>
              <a:rPr lang="en-US" sz="2800" dirty="0" smtClean="0">
                <a:solidFill>
                  <a:srgbClr val="FF0000"/>
                </a:solidFill>
              </a:rPr>
              <a:t>must be compiled against bionic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505" y="4890345"/>
            <a:ext cx="8668346" cy="1415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7030193" y="5260769"/>
            <a:ext cx="1567542" cy="439372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System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Bionic </a:t>
            </a:r>
            <a:r>
              <a:rPr lang="en-US" sz="2800" dirty="0" err="1" smtClean="0"/>
              <a:t>Libc</a:t>
            </a:r>
            <a:endParaRPr lang="en-US" sz="2800" dirty="0" smtClean="0"/>
          </a:p>
          <a:p>
            <a:r>
              <a:rPr lang="en-US" sz="2800" dirty="0" smtClean="0"/>
              <a:t>Libraries</a:t>
            </a:r>
          </a:p>
          <a:p>
            <a:r>
              <a:rPr lang="en-US" sz="2800" dirty="0" smtClean="0"/>
              <a:t>Sub System</a:t>
            </a:r>
          </a:p>
          <a:p>
            <a:r>
              <a:rPr lang="en-US" sz="2800" dirty="0" smtClean="0"/>
              <a:t>Hardware Abstraction Libraries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505" y="4890345"/>
            <a:ext cx="8668346" cy="1415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527299" y="1673548"/>
            <a:ext cx="5118266" cy="40376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</a:t>
            </a:r>
            <a:r>
              <a:rPr lang="en-US" dirty="0" smtClean="0"/>
              <a:t>- </a:t>
            </a:r>
            <a:r>
              <a:rPr lang="en-US" dirty="0" err="1" smtClean="0"/>
              <a:t>WebKit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Based on open source </a:t>
            </a:r>
            <a:r>
              <a:rPr lang="en-US" sz="2800" dirty="0" err="1" smtClean="0"/>
              <a:t>WebKit</a:t>
            </a:r>
            <a:r>
              <a:rPr lang="en-US" sz="2800" dirty="0" smtClean="0"/>
              <a:t> browser: </a:t>
            </a:r>
            <a:r>
              <a:rPr lang="en-US" sz="2800" dirty="0" smtClean="0">
                <a:hlinkClick r:id="rId2"/>
              </a:rPr>
              <a:t>http://webkit.org</a:t>
            </a:r>
            <a:endParaRPr lang="en-US" sz="2800" dirty="0" smtClean="0"/>
          </a:p>
          <a:p>
            <a:r>
              <a:rPr lang="en-US" sz="2800" dirty="0" smtClean="0"/>
              <a:t>Renders pages in full (desktop) view</a:t>
            </a:r>
          </a:p>
          <a:p>
            <a:r>
              <a:rPr lang="en-US" sz="2800" dirty="0" smtClean="0"/>
              <a:t>Full </a:t>
            </a:r>
            <a:r>
              <a:rPr lang="en-US" sz="2800" dirty="0" smtClean="0">
                <a:solidFill>
                  <a:srgbClr val="FF0000"/>
                </a:solidFill>
              </a:rPr>
              <a:t>CSS, </a:t>
            </a:r>
            <a:r>
              <a:rPr lang="en-US" sz="2800" dirty="0" err="1" smtClean="0">
                <a:solidFill>
                  <a:srgbClr val="FF0000"/>
                </a:solidFill>
              </a:rPr>
              <a:t>Javascript</a:t>
            </a:r>
            <a:r>
              <a:rPr lang="en-US" sz="2800" dirty="0" smtClean="0">
                <a:solidFill>
                  <a:srgbClr val="FF0000"/>
                </a:solidFill>
              </a:rPr>
              <a:t>, DOM, AJAX </a:t>
            </a:r>
            <a:r>
              <a:rPr lang="en-US" sz="2800" dirty="0" smtClean="0"/>
              <a:t>support</a:t>
            </a:r>
            <a:endParaRPr lang="en-US" sz="28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7505" y="4890345"/>
            <a:ext cx="8668346" cy="1415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5379568" y="5260769"/>
            <a:ext cx="1567542" cy="439372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– Media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Based on </a:t>
            </a:r>
            <a:r>
              <a:rPr lang="en-US" sz="2800" dirty="0" err="1" smtClean="0">
                <a:solidFill>
                  <a:srgbClr val="FF0000"/>
                </a:solidFill>
              </a:rPr>
              <a:t>PacketVideo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OpenCORE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platform</a:t>
            </a:r>
          </a:p>
          <a:p>
            <a:r>
              <a:rPr lang="en-US" sz="2800" dirty="0" smtClean="0"/>
              <a:t>Supports standard </a:t>
            </a:r>
            <a:r>
              <a:rPr lang="en-US" sz="2800" dirty="0" smtClean="0">
                <a:solidFill>
                  <a:srgbClr val="FF0000"/>
                </a:solidFill>
              </a:rPr>
              <a:t>video, audio, still-frame </a:t>
            </a:r>
            <a:r>
              <a:rPr lang="en-US" sz="2800" dirty="0" smtClean="0"/>
              <a:t>formats</a:t>
            </a:r>
          </a:p>
          <a:p>
            <a:r>
              <a:rPr lang="en-US" sz="2800" dirty="0" smtClean="0"/>
              <a:t>Support for </a:t>
            </a:r>
            <a:r>
              <a:rPr lang="en-US" sz="2800" dirty="0" smtClean="0">
                <a:solidFill>
                  <a:srgbClr val="FF0000"/>
                </a:solidFill>
              </a:rPr>
              <a:t>hardware / software codec </a:t>
            </a:r>
            <a:r>
              <a:rPr lang="en-US" sz="2800" dirty="0" smtClean="0"/>
              <a:t>plug-ins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505" y="4890345"/>
            <a:ext cx="8668346" cy="1415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2137693" y="5260769"/>
            <a:ext cx="1567542" cy="439372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505" y="4890345"/>
            <a:ext cx="8668346" cy="1415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</a:t>
            </a:r>
            <a:r>
              <a:rPr lang="en-US" dirty="0" smtClean="0"/>
              <a:t>- </a:t>
            </a:r>
            <a:r>
              <a:rPr lang="en-US" dirty="0" err="1" smtClean="0"/>
              <a:t>SQLite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Light-weight transactional data store</a:t>
            </a:r>
          </a:p>
          <a:p>
            <a:r>
              <a:rPr lang="en-US" sz="2800" dirty="0" smtClean="0"/>
              <a:t>Back end for most platform data storage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740818" y="5260769"/>
            <a:ext cx="1567542" cy="439372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System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Bionic </a:t>
            </a:r>
            <a:r>
              <a:rPr lang="en-US" sz="2800" dirty="0" err="1" smtClean="0"/>
              <a:t>Libc</a:t>
            </a:r>
            <a:endParaRPr lang="en-US" sz="2800" dirty="0" smtClean="0"/>
          </a:p>
          <a:p>
            <a:r>
              <a:rPr lang="en-US" sz="2800" dirty="0" smtClean="0"/>
              <a:t>Libraries</a:t>
            </a:r>
          </a:p>
          <a:p>
            <a:r>
              <a:rPr lang="en-US" sz="2800" dirty="0" smtClean="0"/>
              <a:t>Sub System</a:t>
            </a:r>
          </a:p>
          <a:p>
            <a:r>
              <a:rPr lang="en-US" sz="2800" dirty="0" smtClean="0"/>
              <a:t>Hardware Abstraction Libraries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505" y="4890345"/>
            <a:ext cx="8668346" cy="1415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527299" y="2178524"/>
            <a:ext cx="5118266" cy="40376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 Windowing System </a:t>
            </a:r>
            <a:r>
              <a:rPr lang="en-US" dirty="0" smtClean="0"/>
              <a:t>– Surface </a:t>
            </a:r>
            <a:r>
              <a:rPr lang="en-US" dirty="0" smtClean="0"/>
              <a:t>Flinger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000" dirty="0" smtClean="0"/>
          </a:p>
          <a:p>
            <a:r>
              <a:rPr lang="en-US" sz="2000" dirty="0" smtClean="0"/>
              <a:t>Provides </a:t>
            </a:r>
            <a:r>
              <a:rPr lang="en-US" sz="2000" dirty="0" smtClean="0">
                <a:solidFill>
                  <a:srgbClr val="FF0000"/>
                </a:solidFill>
              </a:rPr>
              <a:t>system-wide surface “composer”</a:t>
            </a:r>
            <a:r>
              <a:rPr lang="en-US" sz="2000" dirty="0" smtClean="0"/>
              <a:t>, handling all surface rendering to frame buffer device</a:t>
            </a:r>
          </a:p>
          <a:p>
            <a:r>
              <a:rPr lang="en-US" sz="2000" dirty="0" smtClean="0"/>
              <a:t>Can </a:t>
            </a:r>
            <a:r>
              <a:rPr lang="en-US" sz="2000" dirty="0" smtClean="0">
                <a:solidFill>
                  <a:srgbClr val="FF0000"/>
                </a:solidFill>
              </a:rPr>
              <a:t>combine 2D and 3D surfaces</a:t>
            </a:r>
            <a:r>
              <a:rPr lang="en-US" sz="2000" dirty="0" smtClean="0"/>
              <a:t> and surfaces from multiple applications</a:t>
            </a: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Surfaces passed as buffers via Binder IPC calls</a:t>
            </a:r>
          </a:p>
          <a:p>
            <a:pPr lvl="1"/>
            <a:r>
              <a:rPr lang="en-US" sz="1600" dirty="0" smtClean="0"/>
              <a:t>Double-buffering using page-flip</a:t>
            </a:r>
          </a:p>
          <a:p>
            <a:endParaRPr lang="en-US" sz="2000" dirty="0" smtClean="0"/>
          </a:p>
          <a:p>
            <a:endParaRPr lang="en-US" sz="28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505" y="4890345"/>
            <a:ext cx="8668346" cy="1415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86" y="1061174"/>
            <a:ext cx="8359053" cy="1682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510818" y="5260769"/>
            <a:ext cx="1567542" cy="439372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8332" y="2016809"/>
            <a:ext cx="7527337" cy="3789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/>
              <a:t>Business </a:t>
            </a:r>
            <a:r>
              <a:rPr lang="en-US" dirty="0" smtClean="0"/>
              <a:t>Motivation @ Mobile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pPr marL="174625" lvl="1" indent="-174625" algn="ctr">
              <a:buNone/>
            </a:pPr>
            <a:r>
              <a:rPr lang="en-US" sz="2400" dirty="0" smtClean="0"/>
              <a:t>There is a need to have a smart mobile platform to satisfy the diverse requests</a:t>
            </a:r>
            <a:endParaRPr lang="en-US" sz="2400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86000" y="562851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4625" lvl="1" indent="-174625">
              <a:buNone/>
            </a:pPr>
            <a:r>
              <a:rPr lang="en-US" sz="2400" dirty="0" smtClean="0">
                <a:solidFill>
                  <a:srgbClr val="77787B"/>
                </a:solidFill>
              </a:rPr>
              <a:t>In the end, we only </a:t>
            </a:r>
            <a:r>
              <a:rPr lang="en-US" sz="2400" b="1" dirty="0" smtClean="0">
                <a:solidFill>
                  <a:srgbClr val="77787B"/>
                </a:solidFill>
              </a:rPr>
              <a:t>regret</a:t>
            </a:r>
            <a:r>
              <a:rPr lang="en-US" sz="2400" dirty="0" smtClean="0">
                <a:solidFill>
                  <a:srgbClr val="77787B"/>
                </a:solidFill>
              </a:rPr>
              <a:t> the chances we didn’t take.</a:t>
            </a:r>
            <a:endParaRPr lang="en-US" sz="2400" dirty="0" smtClean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 Audio System – </a:t>
            </a:r>
            <a:r>
              <a:rPr lang="en-US" dirty="0" smtClean="0"/>
              <a:t>Audio </a:t>
            </a:r>
            <a:r>
              <a:rPr lang="en-US" dirty="0" smtClean="0"/>
              <a:t>Flinger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Manages all audio output devices</a:t>
            </a:r>
          </a:p>
          <a:p>
            <a:endParaRPr lang="en-US" sz="2000" dirty="0" smtClean="0"/>
          </a:p>
          <a:p>
            <a:r>
              <a:rPr lang="en-US" sz="2000" dirty="0" smtClean="0"/>
              <a:t>Processes </a:t>
            </a:r>
            <a:r>
              <a:rPr lang="en-US" sz="2000" dirty="0" smtClean="0">
                <a:solidFill>
                  <a:srgbClr val="FF0000"/>
                </a:solidFill>
              </a:rPr>
              <a:t>multiple audio streams into PCM (Pulse-code modulation) audio out</a:t>
            </a:r>
            <a:r>
              <a:rPr lang="en-US" sz="2000" dirty="0" smtClean="0"/>
              <a:t> paths</a:t>
            </a:r>
          </a:p>
          <a:p>
            <a:r>
              <a:rPr lang="en-US" sz="2000" dirty="0" smtClean="0"/>
              <a:t>Handles audio </a:t>
            </a:r>
            <a:r>
              <a:rPr lang="en-US" sz="2000" dirty="0" smtClean="0">
                <a:solidFill>
                  <a:srgbClr val="FF0000"/>
                </a:solidFill>
              </a:rPr>
              <a:t>routing</a:t>
            </a:r>
            <a:r>
              <a:rPr lang="en-US" sz="2000" dirty="0" smtClean="0"/>
              <a:t> to various outputs</a:t>
            </a:r>
          </a:p>
        </p:txBody>
      </p:sp>
      <p:pic>
        <p:nvPicPr>
          <p:cNvPr id="8" name="Content Placeholder 7" descr="bd3eb13533fa828bd748979ffd1f4134970a5a66.jpg"/>
          <p:cNvPicPr>
            <a:picLocks noGrp="1" noChangeAspect="1"/>
          </p:cNvPicPr>
          <p:nvPr>
            <p:ph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7109142" y="3591161"/>
            <a:ext cx="1790414" cy="1171907"/>
          </a:xfrm>
        </p:spPr>
      </p:pic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7505" y="4890345"/>
            <a:ext cx="8668346" cy="1415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2125818" y="5712019"/>
            <a:ext cx="1567542" cy="439372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761" y="1087335"/>
            <a:ext cx="8395899" cy="1594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System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Bionic </a:t>
            </a:r>
            <a:r>
              <a:rPr lang="en-US" sz="2800" dirty="0" err="1" smtClean="0"/>
              <a:t>Libc</a:t>
            </a:r>
            <a:endParaRPr lang="en-US" sz="2800" dirty="0" smtClean="0"/>
          </a:p>
          <a:p>
            <a:r>
              <a:rPr lang="en-US" sz="2800" dirty="0" smtClean="0"/>
              <a:t>Libraries</a:t>
            </a:r>
          </a:p>
          <a:p>
            <a:r>
              <a:rPr lang="en-US" sz="2800" dirty="0" smtClean="0"/>
              <a:t>Sub System</a:t>
            </a:r>
          </a:p>
          <a:p>
            <a:r>
              <a:rPr lang="en-US" sz="2800" dirty="0" smtClean="0"/>
              <a:t>Hardware Abstraction Libraries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039" y="5391397"/>
            <a:ext cx="8789897" cy="9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527299" y="2697148"/>
            <a:ext cx="5118266" cy="40376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</a:t>
            </a:r>
            <a:r>
              <a:rPr lang="en-US" dirty="0" smtClean="0"/>
              <a:t>Abstraction </a:t>
            </a:r>
            <a:r>
              <a:rPr lang="en-US" dirty="0" smtClean="0"/>
              <a:t>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User space C/C++ library layer</a:t>
            </a:r>
          </a:p>
          <a:p>
            <a:r>
              <a:rPr lang="en-US" sz="2800" dirty="0" smtClean="0"/>
              <a:t>Why HAL:</a:t>
            </a:r>
          </a:p>
          <a:p>
            <a:pPr lvl="1"/>
            <a:r>
              <a:rPr lang="en-US" sz="2800" dirty="0" smtClean="0"/>
              <a:t>Defines the </a:t>
            </a:r>
            <a:r>
              <a:rPr lang="en-US" sz="2800" dirty="0" smtClean="0">
                <a:solidFill>
                  <a:srgbClr val="FF0000"/>
                </a:solidFill>
              </a:rPr>
              <a:t>interface that Android requires hardware “drivers” to implement</a:t>
            </a:r>
          </a:p>
          <a:p>
            <a:pPr lvl="1"/>
            <a:r>
              <a:rPr lang="en-US" sz="2800" dirty="0" smtClean="0">
                <a:solidFill>
                  <a:srgbClr val="FF0000"/>
                </a:solidFill>
              </a:rPr>
              <a:t>Separates</a:t>
            </a:r>
            <a:r>
              <a:rPr lang="en-US" sz="2800" dirty="0" smtClean="0"/>
              <a:t> the Android </a:t>
            </a:r>
            <a:r>
              <a:rPr lang="en-US" sz="2800" dirty="0" smtClean="0">
                <a:solidFill>
                  <a:srgbClr val="FF0000"/>
                </a:solidFill>
              </a:rPr>
              <a:t>platform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logic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from the hardware interface</a:t>
            </a:r>
          </a:p>
          <a:p>
            <a:pPr lvl="1"/>
            <a:r>
              <a:rPr lang="en-US" sz="2800" dirty="0" smtClean="0">
                <a:solidFill>
                  <a:srgbClr val="FF0000"/>
                </a:solidFill>
              </a:rPr>
              <a:t>Kernel drivers are GPL</a:t>
            </a:r>
            <a:r>
              <a:rPr lang="en-US" sz="2800" dirty="0" smtClean="0"/>
              <a:t> which exposes any proprietary IP</a:t>
            </a:r>
          </a:p>
          <a:p>
            <a:endParaRPr lang="en-US" sz="2800" dirty="0" smtClean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039" y="5391397"/>
            <a:ext cx="8789897" cy="9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Abstraction Libraries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039" y="5391397"/>
            <a:ext cx="8789897" cy="9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782" y="1141639"/>
            <a:ext cx="7461476" cy="404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81890" y="2519707"/>
            <a:ext cx="5118266" cy="40376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174625" lvl="1" indent="-174625"/>
            <a:r>
              <a:rPr lang="en-US" sz="2400" dirty="0" smtClean="0"/>
              <a:t>Android Overview</a:t>
            </a:r>
          </a:p>
          <a:p>
            <a:pPr marL="174625" lvl="1" indent="-174625"/>
            <a:r>
              <a:rPr lang="en-US" sz="2400" dirty="0" smtClean="0"/>
              <a:t>Android System</a:t>
            </a:r>
          </a:p>
          <a:p>
            <a:pPr marL="438150" lvl="2" indent="-174625"/>
            <a:r>
              <a:rPr lang="en-US" sz="2400" dirty="0" smtClean="0"/>
              <a:t>Linux Kernel</a:t>
            </a:r>
          </a:p>
          <a:p>
            <a:pPr marL="438150" lvl="2" indent="-174625"/>
            <a:r>
              <a:rPr lang="en-US" sz="2400" dirty="0" smtClean="0"/>
              <a:t>Native </a:t>
            </a:r>
            <a:r>
              <a:rPr lang="en-US" sz="2400" dirty="0" smtClean="0"/>
              <a:t>System</a:t>
            </a:r>
            <a:endParaRPr lang="en-US" sz="2400" dirty="0" smtClean="0"/>
          </a:p>
          <a:p>
            <a:pPr marL="438150" lvl="2" indent="-174625"/>
            <a:r>
              <a:rPr lang="en-US" sz="2400" dirty="0" smtClean="0"/>
              <a:t>Android Runtime</a:t>
            </a:r>
          </a:p>
          <a:p>
            <a:pPr marL="438150" lvl="2" indent="-174625"/>
            <a:r>
              <a:rPr lang="en-US" sz="2400" dirty="0" smtClean="0"/>
              <a:t>Application Framework</a:t>
            </a:r>
          </a:p>
          <a:p>
            <a:pPr marL="174625" lvl="1" indent="-174625"/>
            <a:r>
              <a:rPr lang="en-US" sz="2400" dirty="0" smtClean="0"/>
              <a:t>Android Application</a:t>
            </a:r>
          </a:p>
          <a:p>
            <a:pPr marL="174625" lvl="1" indent="-174625"/>
            <a:r>
              <a:rPr lang="en-US" sz="2400" dirty="0" smtClean="0"/>
              <a:t>How Android 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err="1" smtClean="0"/>
              <a:t>Dalvik</a:t>
            </a:r>
            <a:r>
              <a:rPr lang="en-US" dirty="0" smtClean="0"/>
              <a:t> Virtual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err="1" smtClean="0"/>
              <a:t>Androidʼs</a:t>
            </a:r>
            <a:r>
              <a:rPr lang="en-US" sz="2800" dirty="0" smtClean="0"/>
              <a:t> custom clean-room implementation virtual machine</a:t>
            </a:r>
          </a:p>
          <a:p>
            <a:pPr lvl="1"/>
            <a:r>
              <a:rPr lang="en-US" sz="2800" dirty="0" smtClean="0"/>
              <a:t>Provides application portability and runtime consistency</a:t>
            </a:r>
          </a:p>
          <a:p>
            <a:pPr lvl="1"/>
            <a:r>
              <a:rPr lang="en-US" sz="2800" dirty="0" smtClean="0"/>
              <a:t>Runs optimized file </a:t>
            </a:r>
            <a:r>
              <a:rPr lang="en-US" sz="2800" dirty="0" smtClean="0">
                <a:solidFill>
                  <a:srgbClr val="FF0000"/>
                </a:solidFill>
              </a:rPr>
              <a:t>format (.</a:t>
            </a:r>
            <a:r>
              <a:rPr lang="en-US" sz="2800" dirty="0" err="1" smtClean="0">
                <a:solidFill>
                  <a:srgbClr val="FF0000"/>
                </a:solidFill>
              </a:rPr>
              <a:t>dex</a:t>
            </a:r>
            <a:r>
              <a:rPr lang="en-US" sz="2800" dirty="0" smtClean="0">
                <a:solidFill>
                  <a:srgbClr val="FF0000"/>
                </a:solidFill>
              </a:rPr>
              <a:t>) </a:t>
            </a:r>
            <a:r>
              <a:rPr lang="en-US" sz="2800" dirty="0" smtClean="0"/>
              <a:t>and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Dalvik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bytecode</a:t>
            </a:r>
            <a:endParaRPr lang="en-US" sz="2800" dirty="0" smtClean="0">
              <a:solidFill>
                <a:srgbClr val="FF0000"/>
              </a:solidFill>
            </a:endParaRPr>
          </a:p>
          <a:p>
            <a:pPr lvl="1"/>
            <a:r>
              <a:rPr lang="en-US" sz="2800" dirty="0" smtClean="0"/>
              <a:t>Java .class / .jar files </a:t>
            </a:r>
            <a:r>
              <a:rPr lang="en-US" sz="2800" dirty="0" smtClean="0">
                <a:solidFill>
                  <a:srgbClr val="FF0000"/>
                </a:solidFill>
              </a:rPr>
              <a:t>converted to .</a:t>
            </a:r>
            <a:r>
              <a:rPr lang="en-US" sz="2800" dirty="0" err="1" smtClean="0">
                <a:solidFill>
                  <a:srgbClr val="FF0000"/>
                </a:solidFill>
              </a:rPr>
              <a:t>dex</a:t>
            </a:r>
            <a:r>
              <a:rPr lang="en-US" sz="2800" dirty="0" smtClean="0">
                <a:solidFill>
                  <a:srgbClr val="FF0000"/>
                </a:solidFill>
              </a:rPr>
              <a:t> at build time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3517" y="5469208"/>
            <a:ext cx="3402898" cy="1218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3455898" y="6187045"/>
            <a:ext cx="2030501" cy="439372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58372" y="5764611"/>
            <a:ext cx="22236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FF00FF"/>
                </a:solidFill>
              </a:rPr>
              <a:t>ART replaces </a:t>
            </a:r>
            <a:r>
              <a:rPr lang="en-US" sz="1600" dirty="0" smtClean="0">
                <a:solidFill>
                  <a:srgbClr val="FF00FF"/>
                </a:solidFill>
              </a:rPr>
              <a:t>DVM </a:t>
            </a:r>
            <a:r>
              <a:rPr lang="en-US" sz="1600" dirty="0" smtClean="0">
                <a:solidFill>
                  <a:srgbClr val="FF00FF"/>
                </a:solidFill>
              </a:rPr>
              <a:t>entirely </a:t>
            </a:r>
            <a:r>
              <a:rPr lang="en-US" sz="1600" dirty="0" smtClean="0">
                <a:solidFill>
                  <a:srgbClr val="FF00FF"/>
                </a:solidFill>
              </a:rPr>
              <a:t>in Android 5.0</a:t>
            </a:r>
            <a:endParaRPr lang="en-US" sz="1600" dirty="0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Dalvik</a:t>
            </a:r>
            <a:r>
              <a:rPr lang="en-US" dirty="0" smtClean="0"/>
              <a:t> Virtual </a:t>
            </a:r>
            <a:r>
              <a:rPr lang="en-US" dirty="0" smtClean="0"/>
              <a:t>Machine (Embedded Sys)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pPr lvl="1"/>
            <a:r>
              <a:rPr lang="en-US" sz="2800" dirty="0" smtClean="0"/>
              <a:t>Supports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multiple </a:t>
            </a:r>
            <a:r>
              <a:rPr lang="en-US" sz="2800" dirty="0" smtClean="0">
                <a:solidFill>
                  <a:srgbClr val="FF0000"/>
                </a:solidFill>
              </a:rPr>
              <a:t>VM processes </a:t>
            </a:r>
            <a:r>
              <a:rPr lang="en-US" sz="2800" dirty="0" smtClean="0"/>
              <a:t>per device</a:t>
            </a:r>
          </a:p>
          <a:p>
            <a:pPr lvl="1"/>
            <a:r>
              <a:rPr lang="en-US" sz="2800" dirty="0" smtClean="0"/>
              <a:t>Highly </a:t>
            </a:r>
            <a:r>
              <a:rPr lang="en-US" sz="2800" dirty="0" smtClean="0">
                <a:solidFill>
                  <a:srgbClr val="FF0000"/>
                </a:solidFill>
              </a:rPr>
              <a:t>CPU-optimized </a:t>
            </a:r>
            <a:r>
              <a:rPr lang="en-US" sz="2800" dirty="0" err="1" smtClean="0">
                <a:solidFill>
                  <a:srgbClr val="FF0000"/>
                </a:solidFill>
              </a:rPr>
              <a:t>bytecode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interpreter</a:t>
            </a:r>
          </a:p>
          <a:p>
            <a:pPr lvl="2"/>
            <a:r>
              <a:rPr lang="en-US" sz="1600" dirty="0" smtClean="0">
                <a:solidFill>
                  <a:srgbClr val="FF0000"/>
                </a:solidFill>
              </a:rPr>
              <a:t>Less instructions</a:t>
            </a:r>
            <a:r>
              <a:rPr lang="en-US" sz="1600" dirty="0" smtClean="0"/>
              <a:t>. Generally</a:t>
            </a:r>
            <a:r>
              <a:rPr lang="en-US" sz="1600" dirty="0" smtClean="0"/>
              <a:t>, stack-based </a:t>
            </a:r>
            <a:r>
              <a:rPr lang="en-US" sz="1600" dirty="0" smtClean="0"/>
              <a:t>machines like JVM </a:t>
            </a:r>
            <a:r>
              <a:rPr lang="en-US" sz="1600" dirty="0" smtClean="0"/>
              <a:t>must use instructions to load data on the stack and manipulate that data, </a:t>
            </a:r>
            <a:r>
              <a:rPr lang="en-US" sz="1600" dirty="0" smtClean="0"/>
              <a:t>thus</a:t>
            </a:r>
            <a:r>
              <a:rPr lang="en-US" sz="1600" dirty="0" smtClean="0"/>
              <a:t>, </a:t>
            </a:r>
            <a:r>
              <a:rPr lang="en-US" sz="1600" dirty="0" smtClean="0"/>
              <a:t>it requires </a:t>
            </a:r>
            <a:r>
              <a:rPr lang="en-US" sz="1600" dirty="0" smtClean="0"/>
              <a:t>more instructions than </a:t>
            </a:r>
            <a:r>
              <a:rPr lang="en-US" sz="1600" dirty="0" smtClean="0">
                <a:solidFill>
                  <a:srgbClr val="FF0000"/>
                </a:solidFill>
              </a:rPr>
              <a:t>register </a:t>
            </a:r>
            <a:r>
              <a:rPr lang="en-US" sz="1600" dirty="0" smtClean="0">
                <a:solidFill>
                  <a:srgbClr val="FF0000"/>
                </a:solidFill>
              </a:rPr>
              <a:t>based</a:t>
            </a:r>
            <a:r>
              <a:rPr lang="en-US" sz="1600" dirty="0" smtClean="0"/>
              <a:t> machines </a:t>
            </a:r>
            <a:r>
              <a:rPr lang="en-US" sz="1600" dirty="0" smtClean="0"/>
              <a:t>to implement the </a:t>
            </a:r>
            <a:r>
              <a:rPr lang="en-US" sz="1600" dirty="0" smtClean="0"/>
              <a:t>same</a:t>
            </a:r>
            <a:r>
              <a:rPr lang="en-US" sz="1600" dirty="0" smtClean="0"/>
              <a:t> </a:t>
            </a:r>
            <a:r>
              <a:rPr lang="en-US" sz="1600" dirty="0" smtClean="0"/>
              <a:t>code</a:t>
            </a:r>
            <a:endParaRPr lang="en-US" sz="1600" dirty="0" smtClean="0">
              <a:solidFill>
                <a:srgbClr val="FF0000"/>
              </a:solidFill>
            </a:endParaRPr>
          </a:p>
          <a:p>
            <a:pPr lvl="1"/>
            <a:r>
              <a:rPr lang="en-US" sz="2800" dirty="0" smtClean="0"/>
              <a:t>Uses runtime memory very </a:t>
            </a:r>
            <a:r>
              <a:rPr lang="en-US" sz="2800" dirty="0" smtClean="0"/>
              <a:t>efficiently</a:t>
            </a:r>
          </a:p>
          <a:p>
            <a:pPr lvl="2"/>
            <a:r>
              <a:rPr lang="en-US" sz="1600" dirty="0" err="1" smtClean="0"/>
              <a:t>Dalvik</a:t>
            </a:r>
            <a:r>
              <a:rPr lang="en-US" sz="1600" dirty="0" smtClean="0"/>
              <a:t> </a:t>
            </a:r>
            <a:r>
              <a:rPr lang="en-US" sz="1600" dirty="0" smtClean="0"/>
              <a:t>uses 16-bit </a:t>
            </a:r>
            <a:r>
              <a:rPr lang="en-US" sz="1600" dirty="0" smtClean="0"/>
              <a:t>instruction set that </a:t>
            </a:r>
            <a:r>
              <a:rPr lang="en-US" sz="1600" dirty="0" smtClean="0">
                <a:solidFill>
                  <a:srgbClr val="FF0000"/>
                </a:solidFill>
              </a:rPr>
              <a:t>works directly on local </a:t>
            </a:r>
            <a:r>
              <a:rPr lang="en-US" sz="1600" dirty="0" smtClean="0">
                <a:solidFill>
                  <a:srgbClr val="FF0000"/>
                </a:solidFill>
              </a:rPr>
              <a:t>variables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strike="sngStrike" dirty="0" smtClean="0"/>
              <a:t>instead of local </a:t>
            </a:r>
            <a:r>
              <a:rPr lang="en-US" sz="1600" strike="sngStrike" dirty="0" smtClean="0"/>
              <a:t>variables must be copied to or from the </a:t>
            </a:r>
            <a:r>
              <a:rPr lang="en-US" sz="1600" strike="sngStrike" dirty="0" smtClean="0"/>
              <a:t>stack </a:t>
            </a:r>
            <a:r>
              <a:rPr lang="en-US" sz="1600" strike="sngStrike" dirty="0" smtClean="0"/>
              <a:t>by separate instructions</a:t>
            </a:r>
            <a:endParaRPr lang="en-US" sz="1600" strike="sngStrike" dirty="0" smtClean="0"/>
          </a:p>
          <a:p>
            <a:pPr lvl="1"/>
            <a:r>
              <a:rPr lang="en-US" sz="2800" dirty="0" smtClean="0"/>
              <a:t>Less size</a:t>
            </a:r>
          </a:p>
          <a:p>
            <a:pPr lvl="2"/>
            <a:r>
              <a:rPr lang="en-US" sz="1600" dirty="0" smtClean="0"/>
              <a:t>An </a:t>
            </a:r>
            <a:r>
              <a:rPr lang="en-US" sz="1600" dirty="0" smtClean="0">
                <a:solidFill>
                  <a:srgbClr val="FF0000"/>
                </a:solidFill>
              </a:rPr>
              <a:t>uncompressed .</a:t>
            </a:r>
            <a:r>
              <a:rPr lang="en-US" sz="1600" dirty="0" err="1" smtClean="0">
                <a:solidFill>
                  <a:srgbClr val="FF0000"/>
                </a:solidFill>
              </a:rPr>
              <a:t>dex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file is typically a few percent </a:t>
            </a:r>
            <a:r>
              <a:rPr lang="en-US" sz="1600" dirty="0" smtClean="0">
                <a:solidFill>
                  <a:srgbClr val="FF0000"/>
                </a:solidFill>
              </a:rPr>
              <a:t>smaller</a:t>
            </a:r>
            <a:r>
              <a:rPr lang="en-US" sz="1600" dirty="0" smtClean="0"/>
              <a:t> in size </a:t>
            </a:r>
            <a:r>
              <a:rPr lang="en-US" sz="1600" dirty="0" smtClean="0">
                <a:solidFill>
                  <a:srgbClr val="FF0000"/>
                </a:solidFill>
              </a:rPr>
              <a:t>than</a:t>
            </a:r>
            <a:r>
              <a:rPr lang="en-US" sz="1600" dirty="0" smtClean="0"/>
              <a:t> a </a:t>
            </a:r>
            <a:r>
              <a:rPr lang="en-US" sz="1600" dirty="0" smtClean="0">
                <a:solidFill>
                  <a:srgbClr val="FF0000"/>
                </a:solidFill>
              </a:rPr>
              <a:t>compressed </a:t>
            </a:r>
            <a:r>
              <a:rPr lang="en-US" sz="1600" dirty="0" smtClean="0">
                <a:solidFill>
                  <a:srgbClr val="FF0000"/>
                </a:solidFill>
              </a:rPr>
              <a:t>JAR </a:t>
            </a:r>
            <a:r>
              <a:rPr lang="en-US" sz="1600" dirty="0" smtClean="0"/>
              <a:t>derived from the same .class </a:t>
            </a:r>
            <a:r>
              <a:rPr lang="en-US" sz="1600" dirty="0" smtClean="0"/>
              <a:t>files</a:t>
            </a:r>
          </a:p>
          <a:p>
            <a:pPr lvl="2"/>
            <a:r>
              <a:rPr lang="en-US" sz="1600" dirty="0" smtClean="0"/>
              <a:t>Allows </a:t>
            </a:r>
            <a:r>
              <a:rPr lang="en-US" sz="1600" dirty="0" smtClean="0"/>
              <a:t>to </a:t>
            </a:r>
            <a:r>
              <a:rPr lang="en-US" sz="1600" dirty="0" err="1" smtClean="0">
                <a:solidFill>
                  <a:srgbClr val="FF0000"/>
                </a:solidFill>
              </a:rPr>
              <a:t>mmap</a:t>
            </a:r>
            <a:r>
              <a:rPr lang="en-US" sz="1600" dirty="0" smtClean="0">
                <a:solidFill>
                  <a:srgbClr val="FF0000"/>
                </a:solidFill>
              </a:rPr>
              <a:t>()</a:t>
            </a:r>
            <a:r>
              <a:rPr lang="en-US" sz="1600" dirty="0" smtClean="0"/>
              <a:t> the DEX </a:t>
            </a:r>
            <a:r>
              <a:rPr lang="en-US" sz="1600" dirty="0" smtClean="0"/>
              <a:t>file into memory to </a:t>
            </a:r>
            <a:r>
              <a:rPr lang="en-US" sz="1600" dirty="0" smtClean="0">
                <a:solidFill>
                  <a:srgbClr val="FF0000"/>
                </a:solidFill>
              </a:rPr>
              <a:t>reduce system I/O</a:t>
            </a:r>
            <a:r>
              <a:rPr lang="en-US" sz="1600" dirty="0" smtClean="0"/>
              <a:t>. File </a:t>
            </a:r>
            <a:r>
              <a:rPr lang="en-US" sz="1600" dirty="0" smtClean="0"/>
              <a:t>contents are not entirely read from disk and do not use physical RAM at all</a:t>
            </a:r>
          </a:p>
          <a:p>
            <a:pPr lvl="2"/>
            <a:endParaRPr lang="en-US" sz="16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3517" y="5469208"/>
            <a:ext cx="3402898" cy="1218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3455898" y="6187045"/>
            <a:ext cx="2030501" cy="439372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950" y="1304290"/>
            <a:ext cx="765810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4625" lvl="1" indent="-174625"/>
            <a:r>
              <a:rPr lang="en-US" dirty="0" smtClean="0">
                <a:solidFill>
                  <a:schemeClr val="bg1"/>
                </a:solidFill>
              </a:rPr>
              <a:t>JVM byte vs. DVM byte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53517" y="5469208"/>
            <a:ext cx="3402898" cy="1218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3455898" y="6187045"/>
            <a:ext cx="2030501" cy="439372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</a:t>
            </a:r>
            <a:r>
              <a:rPr lang="en-US" dirty="0" smtClean="0"/>
              <a:t>Class -&gt; 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pPr>
              <a:buNone/>
            </a:pPr>
            <a:endParaRPr lang="en-US" sz="28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3517" y="5469208"/>
            <a:ext cx="3402898" cy="1218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557338"/>
            <a:ext cx="79248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3455898" y="6187045"/>
            <a:ext cx="2030501" cy="439372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Core </a:t>
            </a:r>
            <a:r>
              <a:rPr lang="en-US" dirty="0" smtClean="0"/>
              <a:t>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Core </a:t>
            </a:r>
            <a:r>
              <a:rPr lang="en-US" sz="2800" b="1" dirty="0" smtClean="0">
                <a:solidFill>
                  <a:srgbClr val="FF0000"/>
                </a:solidFill>
              </a:rPr>
              <a:t>APIs for Java language</a:t>
            </a:r>
            <a:r>
              <a:rPr lang="en-US" sz="2800" dirty="0" smtClean="0"/>
              <a:t> provide a powerful, </a:t>
            </a:r>
            <a:r>
              <a:rPr lang="en-US" sz="2800" dirty="0" smtClean="0"/>
              <a:t>simple </a:t>
            </a:r>
            <a:r>
              <a:rPr lang="en-US" sz="2800" dirty="0" smtClean="0"/>
              <a:t>and familiar development platform</a:t>
            </a:r>
          </a:p>
          <a:p>
            <a:r>
              <a:rPr lang="en-US" sz="2800" dirty="0" smtClean="0"/>
              <a:t>Set of libraries “</a:t>
            </a:r>
            <a:r>
              <a:rPr lang="en-US" sz="2800" b="1" dirty="0" smtClean="0">
                <a:solidFill>
                  <a:srgbClr val="FF0000"/>
                </a:solidFill>
              </a:rPr>
              <a:t>close to</a:t>
            </a:r>
            <a:r>
              <a:rPr lang="en-US" sz="2800" dirty="0" smtClean="0"/>
              <a:t>“ the VM</a:t>
            </a:r>
          </a:p>
          <a:p>
            <a:pPr lvl="1"/>
            <a:r>
              <a:rPr lang="en-US" sz="2800" dirty="0" smtClean="0"/>
              <a:t>Each device is supposed to provide them</a:t>
            </a:r>
          </a:p>
          <a:p>
            <a:pPr lvl="1"/>
            <a:r>
              <a:rPr lang="en-US" sz="2800" b="1" dirty="0" smtClean="0">
                <a:solidFill>
                  <a:srgbClr val="FF0000"/>
                </a:solidFill>
              </a:rPr>
              <a:t>Android framework builds upon them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3517" y="5469208"/>
            <a:ext cx="3402898" cy="1218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3455898" y="5747670"/>
            <a:ext cx="2030501" cy="439372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Android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pPr marL="174625" lvl="1" indent="-174625"/>
            <a:r>
              <a:rPr lang="en-US" sz="3200" dirty="0" smtClean="0"/>
              <a:t>Android is a </a:t>
            </a:r>
            <a:r>
              <a:rPr lang="en-US" sz="3200" b="1" dirty="0" smtClean="0">
                <a:solidFill>
                  <a:srgbClr val="FF0000"/>
                </a:solidFill>
              </a:rPr>
              <a:t>software</a:t>
            </a:r>
            <a:r>
              <a:rPr lang="en-US" sz="3200" dirty="0" smtClean="0"/>
              <a:t> environment but </a:t>
            </a:r>
            <a:r>
              <a:rPr lang="en-US" sz="3200" b="1" dirty="0" smtClean="0">
                <a:solidFill>
                  <a:srgbClr val="FF0000"/>
                </a:solidFill>
              </a:rPr>
              <a:t>NOT</a:t>
            </a:r>
            <a:r>
              <a:rPr lang="en-US" sz="3200" dirty="0" smtClean="0"/>
              <a:t> a </a:t>
            </a:r>
            <a:r>
              <a:rPr lang="en-US" sz="3200" b="1" dirty="0" smtClean="0">
                <a:solidFill>
                  <a:srgbClr val="FF0000"/>
                </a:solidFill>
              </a:rPr>
              <a:t>hardware</a:t>
            </a:r>
            <a:r>
              <a:rPr lang="en-US" sz="3200" dirty="0" smtClean="0"/>
              <a:t> platform</a:t>
            </a:r>
            <a:r>
              <a:rPr lang="en-US" sz="3200" i="1" dirty="0" smtClean="0"/>
              <a:t>.</a:t>
            </a:r>
            <a:endParaRPr lang="en-US" sz="3200" dirty="0" smtClean="0"/>
          </a:p>
          <a:p>
            <a:pPr marL="174625" lvl="1" indent="-174625"/>
            <a:endParaRPr lang="en-US" sz="3200" dirty="0" smtClean="0"/>
          </a:p>
          <a:p>
            <a:pPr marL="174625" lvl="1" indent="-174625"/>
            <a:r>
              <a:rPr lang="en-US" sz="3200" dirty="0" smtClean="0"/>
              <a:t>Android is a software stack that includes an </a:t>
            </a:r>
            <a:r>
              <a:rPr lang="en-US" sz="3200" b="1" dirty="0" smtClean="0">
                <a:solidFill>
                  <a:srgbClr val="FF0000"/>
                </a:solidFill>
              </a:rPr>
              <a:t>operating system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rgbClr val="FF0000"/>
                </a:solidFill>
              </a:rPr>
              <a:t>middleware</a:t>
            </a:r>
            <a:r>
              <a:rPr lang="en-US" sz="3200" dirty="0" smtClean="0"/>
              <a:t> and </a:t>
            </a:r>
            <a:r>
              <a:rPr lang="en-US" sz="3200" b="1" dirty="0" smtClean="0">
                <a:solidFill>
                  <a:srgbClr val="FF0000"/>
                </a:solidFill>
              </a:rPr>
              <a:t>key applications</a:t>
            </a:r>
            <a:r>
              <a:rPr lang="en-US" sz="3200" dirty="0" smtClean="0"/>
              <a:t>.</a:t>
            </a:r>
          </a:p>
          <a:p>
            <a:pPr marL="174625" lvl="1" indent="-174625"/>
            <a:endParaRPr lang="en-US" sz="3200" dirty="0" smtClean="0"/>
          </a:p>
          <a:p>
            <a:pPr marL="174625" lvl="1" indent="-174625"/>
            <a:r>
              <a:rPr lang="en-US" sz="3200" dirty="0" smtClean="0"/>
              <a:t>The Android SDK provides the </a:t>
            </a:r>
            <a:r>
              <a:rPr lang="en-US" sz="3200" b="1" dirty="0" smtClean="0">
                <a:solidFill>
                  <a:srgbClr val="FF0000"/>
                </a:solidFill>
              </a:rPr>
              <a:t>tools</a:t>
            </a:r>
            <a:r>
              <a:rPr lang="en-US" sz="3200" dirty="0" smtClean="0"/>
              <a:t> and </a:t>
            </a:r>
            <a:r>
              <a:rPr lang="en-US" sz="3200" b="1" dirty="0" smtClean="0">
                <a:solidFill>
                  <a:srgbClr val="FF0000"/>
                </a:solidFill>
              </a:rPr>
              <a:t>APIs</a:t>
            </a:r>
            <a:r>
              <a:rPr lang="en-US" sz="3200" dirty="0" smtClean="0"/>
              <a:t> for developer to develop app with </a:t>
            </a:r>
            <a:r>
              <a:rPr lang="en-US" sz="3200" b="1" dirty="0" smtClean="0">
                <a:solidFill>
                  <a:srgbClr val="FF0000"/>
                </a:solidFill>
              </a:rPr>
              <a:t>Java</a:t>
            </a:r>
            <a:endParaRPr lang="en-US" sz="32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Composition of Core </a:t>
            </a:r>
            <a:r>
              <a:rPr lang="en-US" dirty="0" smtClean="0"/>
              <a:t>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Three (public) parts</a:t>
            </a:r>
          </a:p>
          <a:p>
            <a:pPr lvl="1"/>
            <a:r>
              <a:rPr lang="en-US" sz="2800" dirty="0" err="1" smtClean="0">
                <a:solidFill>
                  <a:srgbClr val="FF0000"/>
                </a:solidFill>
              </a:rPr>
              <a:t>Dalvik</a:t>
            </a:r>
            <a:r>
              <a:rPr lang="en-US" sz="2800" dirty="0" smtClean="0">
                <a:solidFill>
                  <a:srgbClr val="FF0000"/>
                </a:solidFill>
              </a:rPr>
              <a:t> VM- specific libraries</a:t>
            </a:r>
          </a:p>
          <a:p>
            <a:pPr lvl="2"/>
            <a:r>
              <a:rPr lang="en-US" sz="2800" dirty="0" smtClean="0"/>
              <a:t>System info, debugging, ...</a:t>
            </a:r>
          </a:p>
          <a:p>
            <a:pPr lvl="1"/>
            <a:r>
              <a:rPr lang="en-US" sz="2800" dirty="0" smtClean="0">
                <a:solidFill>
                  <a:srgbClr val="FF0000"/>
                </a:solidFill>
              </a:rPr>
              <a:t>Java compatibility libraries</a:t>
            </a:r>
          </a:p>
          <a:p>
            <a:pPr lvl="2"/>
            <a:r>
              <a:rPr lang="en-US" sz="2800" dirty="0" smtClean="0"/>
              <a:t>Base and utility classes</a:t>
            </a:r>
          </a:p>
          <a:p>
            <a:pPr lvl="1"/>
            <a:r>
              <a:rPr lang="en-US" sz="2800" dirty="0" smtClean="0">
                <a:solidFill>
                  <a:srgbClr val="FF0000"/>
                </a:solidFill>
              </a:rPr>
              <a:t>Third- party utility libraries</a:t>
            </a:r>
          </a:p>
          <a:p>
            <a:pPr lvl="2"/>
            <a:r>
              <a:rPr lang="en-US" sz="2800" dirty="0" smtClean="0"/>
              <a:t>Apache </a:t>
            </a:r>
            <a:r>
              <a:rPr lang="en-US" sz="2800" dirty="0" err="1" smtClean="0">
                <a:solidFill>
                  <a:srgbClr val="FF0000"/>
                </a:solidFill>
              </a:rPr>
              <a:t>HttpClient</a:t>
            </a:r>
            <a:r>
              <a:rPr lang="en-US" sz="2800" dirty="0" smtClean="0"/>
              <a:t> 4.0</a:t>
            </a:r>
            <a:endParaRPr lang="en-US" sz="2800" b="1" dirty="0" smtClean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3517" y="5469208"/>
            <a:ext cx="3402898" cy="1218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3455898" y="5747670"/>
            <a:ext cx="2030501" cy="439372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7548" y="1605953"/>
            <a:ext cx="2876550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88428" y="217713"/>
            <a:ext cx="33963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Oracle vs. Google</a:t>
            </a:r>
          </a:p>
          <a:p>
            <a:r>
              <a:rPr lang="en-US" sz="1400" dirty="0" smtClean="0">
                <a:solidFill>
                  <a:schemeClr val="bg2"/>
                </a:solidFill>
              </a:rPr>
              <a:t>Android does not use any Oracle Java libraries or JVM in the final product, instead  it relies on Apache Harmony and </a:t>
            </a:r>
            <a:r>
              <a:rPr lang="en-US" sz="1400" dirty="0" err="1" smtClean="0">
                <a:solidFill>
                  <a:schemeClr val="bg2"/>
                </a:solidFill>
              </a:rPr>
              <a:t>Dalvik</a:t>
            </a:r>
            <a:r>
              <a:rPr lang="en-US" sz="1400" dirty="0" smtClean="0">
                <a:solidFill>
                  <a:schemeClr val="bg2"/>
                </a:solidFill>
              </a:rPr>
              <a:t> instead.</a:t>
            </a:r>
            <a:endParaRPr lang="en-US" sz="1400" dirty="0">
              <a:solidFill>
                <a:schemeClr val="bg2"/>
              </a:solidFill>
            </a:endParaRPr>
          </a:p>
        </p:txBody>
      </p:sp>
      <p:cxnSp>
        <p:nvCxnSpPr>
          <p:cNvPr id="11" name="Elbow Connector 10"/>
          <p:cNvCxnSpPr>
            <a:stCxn id="8194" idx="3"/>
            <a:endCxn id="2" idx="3"/>
          </p:cNvCxnSpPr>
          <p:nvPr/>
        </p:nvCxnSpPr>
        <p:spPr>
          <a:xfrm flipV="1">
            <a:off x="8694098" y="582777"/>
            <a:ext cx="18102" cy="2466214"/>
          </a:xfrm>
          <a:prstGeom prst="bentConnector3">
            <a:avLst>
              <a:gd name="adj1" fmla="val 1362844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377543" y="195943"/>
            <a:ext cx="3243943" cy="1230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81890" y="2970091"/>
            <a:ext cx="5118266" cy="40376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174625" lvl="1" indent="-174625"/>
            <a:r>
              <a:rPr lang="en-US" sz="2400" dirty="0" smtClean="0"/>
              <a:t>Android Overview</a:t>
            </a:r>
          </a:p>
          <a:p>
            <a:pPr marL="174625" lvl="1" indent="-174625"/>
            <a:r>
              <a:rPr lang="en-US" sz="2400" dirty="0" smtClean="0"/>
              <a:t>Android System</a:t>
            </a:r>
          </a:p>
          <a:p>
            <a:pPr marL="438150" lvl="2" indent="-174625"/>
            <a:r>
              <a:rPr lang="en-US" sz="2400" dirty="0" smtClean="0"/>
              <a:t>Linux Kernel</a:t>
            </a:r>
          </a:p>
          <a:p>
            <a:pPr marL="438150" lvl="2" indent="-174625"/>
            <a:r>
              <a:rPr lang="en-US" sz="2400" dirty="0" smtClean="0"/>
              <a:t>Native System</a:t>
            </a:r>
          </a:p>
          <a:p>
            <a:pPr marL="438150" lvl="2" indent="-174625"/>
            <a:r>
              <a:rPr lang="en-US" sz="2400" dirty="0" smtClean="0"/>
              <a:t>Android Runtime</a:t>
            </a:r>
          </a:p>
          <a:p>
            <a:pPr marL="438150" lvl="2" indent="-174625"/>
            <a:r>
              <a:rPr lang="en-US" sz="2400" dirty="0" smtClean="0"/>
              <a:t>Application Framework</a:t>
            </a:r>
          </a:p>
          <a:p>
            <a:pPr marL="174625" lvl="1" indent="-174625"/>
            <a:r>
              <a:rPr lang="en-US" sz="2400" dirty="0" smtClean="0"/>
              <a:t>Android Application</a:t>
            </a:r>
          </a:p>
          <a:p>
            <a:pPr marL="174625" lvl="1" indent="-174625"/>
            <a:r>
              <a:rPr lang="en-US" sz="2400" dirty="0" smtClean="0"/>
              <a:t>How Android 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Platform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pPr lvl="1"/>
            <a:r>
              <a:rPr lang="en-US" sz="2400" dirty="0" smtClean="0"/>
              <a:t>Services </a:t>
            </a:r>
            <a:r>
              <a:rPr lang="en-US" sz="2400" dirty="0" smtClean="0"/>
              <a:t>that are essential to the Android platform</a:t>
            </a:r>
          </a:p>
          <a:p>
            <a:pPr lvl="1"/>
            <a:r>
              <a:rPr lang="en-US" sz="2400" dirty="0" smtClean="0"/>
              <a:t>Behind the scenes - </a:t>
            </a:r>
            <a:r>
              <a:rPr lang="en-US" sz="2400" dirty="0" smtClean="0">
                <a:solidFill>
                  <a:srgbClr val="FF0000"/>
                </a:solidFill>
              </a:rPr>
              <a:t>applications typically </a:t>
            </a:r>
            <a:r>
              <a:rPr lang="en-US" sz="2400" dirty="0" smtClean="0">
                <a:solidFill>
                  <a:srgbClr val="FF0000"/>
                </a:solidFill>
              </a:rPr>
              <a:t>don't </a:t>
            </a:r>
            <a:r>
              <a:rPr lang="en-US" sz="2400" dirty="0" smtClean="0">
                <a:solidFill>
                  <a:srgbClr val="FF0000"/>
                </a:solidFill>
              </a:rPr>
              <a:t>access them directly</a:t>
            </a:r>
          </a:p>
          <a:p>
            <a:pPr lvl="1"/>
            <a:endParaRPr lang="en-US" sz="1200" dirty="0" smtClean="0"/>
          </a:p>
          <a:p>
            <a:pPr lvl="3"/>
            <a:r>
              <a:rPr lang="en-US" dirty="0" smtClean="0"/>
              <a:t>Activity Manager</a:t>
            </a:r>
          </a:p>
          <a:p>
            <a:pPr lvl="3"/>
            <a:r>
              <a:rPr lang="en-US" dirty="0" smtClean="0"/>
              <a:t>Package Manager</a:t>
            </a:r>
          </a:p>
          <a:p>
            <a:pPr lvl="3"/>
            <a:r>
              <a:rPr lang="en-US" dirty="0" smtClean="0"/>
              <a:t>Window Manager</a:t>
            </a:r>
          </a:p>
          <a:p>
            <a:pPr lvl="3"/>
            <a:r>
              <a:rPr lang="en-US" dirty="0" smtClean="0"/>
              <a:t>Notification Manager</a:t>
            </a:r>
          </a:p>
          <a:p>
            <a:pPr lvl="3"/>
            <a:r>
              <a:rPr lang="en-US" dirty="0" smtClean="0"/>
              <a:t>Resource Manager</a:t>
            </a:r>
          </a:p>
          <a:p>
            <a:pPr lvl="3"/>
            <a:r>
              <a:rPr lang="en-US" dirty="0" smtClean="0"/>
              <a:t>Content Providers</a:t>
            </a:r>
          </a:p>
          <a:p>
            <a:pPr lvl="3"/>
            <a:r>
              <a:rPr lang="en-US" dirty="0" smtClean="0"/>
              <a:t>View System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389" y="5600696"/>
            <a:ext cx="8086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Breakdown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1800" b="1" dirty="0" smtClean="0"/>
              <a:t>Activity Manager </a:t>
            </a:r>
            <a:r>
              <a:rPr lang="en-US" sz="1800" dirty="0" smtClean="0"/>
              <a:t>- </a:t>
            </a:r>
            <a:r>
              <a:rPr lang="en-US" sz="1800" dirty="0" smtClean="0">
                <a:solidFill>
                  <a:srgbClr val="FF0000"/>
                </a:solidFill>
              </a:rPr>
              <a:t>Manages the lifecycle </a:t>
            </a:r>
            <a:r>
              <a:rPr lang="en-US" sz="1800" dirty="0" smtClean="0"/>
              <a:t>of applications and provides a common </a:t>
            </a:r>
            <a:r>
              <a:rPr lang="en-US" sz="1800" dirty="0" smtClean="0">
                <a:solidFill>
                  <a:srgbClr val="FF0000"/>
                </a:solidFill>
              </a:rPr>
              <a:t>navigation </a:t>
            </a:r>
            <a:r>
              <a:rPr lang="en-US" sz="1800" dirty="0" err="1" smtClean="0">
                <a:solidFill>
                  <a:srgbClr val="FF0000"/>
                </a:solidFill>
              </a:rPr>
              <a:t>backstack</a:t>
            </a:r>
            <a:endParaRPr lang="en-US" sz="1800" dirty="0" smtClean="0">
              <a:solidFill>
                <a:srgbClr val="FF0000"/>
              </a:solidFill>
            </a:endParaRPr>
          </a:p>
          <a:p>
            <a:r>
              <a:rPr lang="en-US" sz="1800" b="1" dirty="0" smtClean="0"/>
              <a:t>Package Manager </a:t>
            </a:r>
            <a:r>
              <a:rPr lang="en-US" sz="1800" dirty="0" smtClean="0"/>
              <a:t>- </a:t>
            </a:r>
            <a:r>
              <a:rPr lang="en-US" sz="1800" dirty="0" smtClean="0">
                <a:solidFill>
                  <a:srgbClr val="FF0000"/>
                </a:solidFill>
              </a:rPr>
              <a:t>Retrieving various kinds of information related to the application packages</a:t>
            </a:r>
            <a:r>
              <a:rPr lang="en-US" sz="1800" dirty="0" smtClean="0"/>
              <a:t> that are currently installed on the device</a:t>
            </a:r>
          </a:p>
          <a:p>
            <a:r>
              <a:rPr lang="en-US" sz="1800" b="1" dirty="0" smtClean="0"/>
              <a:t>Window Manager</a:t>
            </a:r>
            <a:r>
              <a:rPr lang="en-US" sz="1800" dirty="0" smtClean="0"/>
              <a:t> - The </a:t>
            </a:r>
            <a:r>
              <a:rPr lang="en-US" sz="1800" dirty="0" smtClean="0">
                <a:solidFill>
                  <a:srgbClr val="FF0000"/>
                </a:solidFill>
              </a:rPr>
              <a:t>interface</a:t>
            </a:r>
            <a:r>
              <a:rPr lang="en-US" sz="1800" dirty="0" smtClean="0"/>
              <a:t> that apps use to talk </a:t>
            </a:r>
            <a:r>
              <a:rPr lang="en-US" sz="1800" dirty="0" smtClean="0">
                <a:solidFill>
                  <a:srgbClr val="FF0000"/>
                </a:solidFill>
              </a:rPr>
              <a:t>to the window manager</a:t>
            </a:r>
          </a:p>
          <a:p>
            <a:r>
              <a:rPr lang="en-US" sz="1800" b="1" dirty="0" smtClean="0"/>
              <a:t>Notification Manager </a:t>
            </a:r>
            <a:r>
              <a:rPr lang="en-US" sz="1800" dirty="0" smtClean="0"/>
              <a:t>-  Enables all applications to </a:t>
            </a:r>
            <a:r>
              <a:rPr lang="en-US" sz="1800" dirty="0" smtClean="0">
                <a:solidFill>
                  <a:srgbClr val="FF0000"/>
                </a:solidFill>
              </a:rPr>
              <a:t>display custom alerts in the status bar</a:t>
            </a:r>
          </a:p>
          <a:p>
            <a:r>
              <a:rPr lang="en-US" sz="1800" b="1" dirty="0" smtClean="0"/>
              <a:t>Resource Manager </a:t>
            </a:r>
            <a:r>
              <a:rPr lang="en-US" sz="1800" dirty="0" smtClean="0"/>
              <a:t>- Providing </a:t>
            </a:r>
            <a:r>
              <a:rPr lang="en-US" sz="1800" dirty="0" smtClean="0">
                <a:solidFill>
                  <a:srgbClr val="FF0000"/>
                </a:solidFill>
              </a:rPr>
              <a:t>access to non-code resources </a:t>
            </a:r>
            <a:r>
              <a:rPr lang="en-US" sz="1800" dirty="0" smtClean="0"/>
              <a:t>such as localized strings, graphics, and layout files</a:t>
            </a:r>
          </a:p>
          <a:p>
            <a:r>
              <a:rPr lang="en-US" sz="1800" b="1" dirty="0" smtClean="0"/>
              <a:t>Content Providers </a:t>
            </a:r>
            <a:r>
              <a:rPr lang="en-US" sz="1800" dirty="0" smtClean="0"/>
              <a:t>- Enable applications to </a:t>
            </a:r>
            <a:r>
              <a:rPr lang="en-US" sz="1800" dirty="0" smtClean="0">
                <a:solidFill>
                  <a:srgbClr val="FF0000"/>
                </a:solidFill>
              </a:rPr>
              <a:t>access data from other applications </a:t>
            </a:r>
            <a:r>
              <a:rPr lang="en-US" sz="1800" dirty="0" smtClean="0"/>
              <a:t>(such as Contacts), or to </a:t>
            </a:r>
            <a:r>
              <a:rPr lang="en-US" sz="1800" dirty="0" smtClean="0">
                <a:solidFill>
                  <a:srgbClr val="FF0000"/>
                </a:solidFill>
              </a:rPr>
              <a:t>share their own data</a:t>
            </a:r>
          </a:p>
          <a:p>
            <a:r>
              <a:rPr lang="en-US" sz="1800" b="1" dirty="0" smtClean="0"/>
              <a:t>View System </a:t>
            </a:r>
            <a:r>
              <a:rPr lang="en-US" sz="1800" dirty="0" smtClean="0"/>
              <a:t>- Represents the </a:t>
            </a:r>
            <a:r>
              <a:rPr lang="en-US" sz="1800" dirty="0" smtClean="0">
                <a:solidFill>
                  <a:srgbClr val="FF0000"/>
                </a:solidFill>
              </a:rPr>
              <a:t>basic building block </a:t>
            </a:r>
            <a:r>
              <a:rPr lang="en-US" sz="1800" dirty="0" smtClean="0"/>
              <a:t>for user interface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389" y="5600696"/>
            <a:ext cx="8086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665153" y="5866398"/>
            <a:ext cx="1472405" cy="415648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63173" y="6268179"/>
            <a:ext cx="1472405" cy="415648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121859" y="5862438"/>
            <a:ext cx="1472405" cy="415648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501875" y="5872334"/>
            <a:ext cx="1472405" cy="415648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614192" y="6285991"/>
            <a:ext cx="1472405" cy="415648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600337" y="5844625"/>
            <a:ext cx="1472405" cy="415648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082773" y="5866396"/>
            <a:ext cx="1472405" cy="415648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75012" y="2038333"/>
            <a:ext cx="7125196" cy="665019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4625" lvl="1" indent="-174625"/>
            <a:r>
              <a:rPr lang="en-US" dirty="0" smtClean="0">
                <a:solidFill>
                  <a:schemeClr val="bg1"/>
                </a:solidFill>
              </a:rPr>
              <a:t>Hardware </a:t>
            </a:r>
            <a:r>
              <a:rPr lang="en-US" dirty="0" smtClean="0">
                <a:solidFill>
                  <a:schemeClr val="bg1"/>
                </a:solidFill>
              </a:rPr>
              <a:t>Oriented Services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pPr marL="438150" lvl="2" indent="-174625"/>
            <a:r>
              <a:rPr lang="en-US" sz="2400" dirty="0" smtClean="0"/>
              <a:t>Provide </a:t>
            </a:r>
            <a:r>
              <a:rPr lang="en-US" sz="2400" dirty="0" smtClean="0"/>
              <a:t>access </a:t>
            </a:r>
            <a:r>
              <a:rPr lang="en-US" sz="2400" dirty="0" smtClean="0">
                <a:solidFill>
                  <a:srgbClr val="FF0000"/>
                </a:solidFill>
              </a:rPr>
              <a:t>to lower-level hardware APIs</a:t>
            </a:r>
          </a:p>
          <a:p>
            <a:pPr marL="438150" lvl="2" indent="-174625"/>
            <a:r>
              <a:rPr lang="en-US" sz="2400" dirty="0" smtClean="0"/>
              <a:t>Typically accessed through local </a:t>
            </a:r>
            <a:r>
              <a:rPr lang="en-US" sz="2400" i="1" dirty="0" smtClean="0"/>
              <a:t>Manager object</a:t>
            </a:r>
          </a:p>
          <a:p>
            <a:pPr lvl="1">
              <a:buNone/>
            </a:pPr>
            <a:r>
              <a:rPr lang="en-US" dirty="0" err="1" smtClean="0"/>
              <a:t>LocationManager</a:t>
            </a:r>
            <a:r>
              <a:rPr lang="en-US" dirty="0" smtClean="0"/>
              <a:t> lm = (</a:t>
            </a:r>
            <a:r>
              <a:rPr lang="en-US" dirty="0" err="1" smtClean="0"/>
              <a:t>LocationManager</a:t>
            </a:r>
            <a:r>
              <a:rPr lang="en-US" dirty="0" smtClean="0"/>
              <a:t>)</a:t>
            </a:r>
          </a:p>
          <a:p>
            <a:pPr lvl="1">
              <a:buNone/>
            </a:pPr>
            <a:r>
              <a:rPr lang="en-US" dirty="0" err="1" smtClean="0"/>
              <a:t>Context.getSystemService</a:t>
            </a:r>
            <a:r>
              <a:rPr lang="en-US" dirty="0" smtClean="0"/>
              <a:t>(</a:t>
            </a:r>
            <a:r>
              <a:rPr lang="en-US" dirty="0" err="1" smtClean="0"/>
              <a:t>Context.LOCATION_SERVICE</a:t>
            </a:r>
            <a:r>
              <a:rPr lang="en-US" dirty="0" smtClean="0"/>
              <a:t>);</a:t>
            </a:r>
          </a:p>
          <a:p>
            <a:pPr lvl="2"/>
            <a:endParaRPr lang="en-US" sz="1200" dirty="0" smtClean="0"/>
          </a:p>
          <a:p>
            <a:pPr lvl="2"/>
            <a:r>
              <a:rPr lang="en-US" dirty="0" smtClean="0"/>
              <a:t>Telephony Service</a:t>
            </a:r>
          </a:p>
          <a:p>
            <a:pPr lvl="2"/>
            <a:r>
              <a:rPr lang="en-US" dirty="0" smtClean="0"/>
              <a:t>Location Service</a:t>
            </a:r>
          </a:p>
          <a:p>
            <a:pPr lvl="2"/>
            <a:r>
              <a:rPr lang="en-US" dirty="0" smtClean="0"/>
              <a:t>Bluetooth Service</a:t>
            </a:r>
          </a:p>
          <a:p>
            <a:pPr lvl="2"/>
            <a:r>
              <a:rPr lang="en-US" dirty="0" err="1" smtClean="0"/>
              <a:t>WiFi</a:t>
            </a:r>
            <a:r>
              <a:rPr lang="en-US" dirty="0" smtClean="0"/>
              <a:t> Service</a:t>
            </a:r>
          </a:p>
          <a:p>
            <a:pPr lvl="2"/>
            <a:r>
              <a:rPr lang="en-US" dirty="0" smtClean="0"/>
              <a:t>USB Service</a:t>
            </a:r>
          </a:p>
          <a:p>
            <a:pPr lvl="2"/>
            <a:r>
              <a:rPr lang="en-US" dirty="0" smtClean="0"/>
              <a:t>Sensor Service</a:t>
            </a:r>
            <a:endParaRPr lang="en-US" dirty="0" smtClean="0"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389" y="5600696"/>
            <a:ext cx="8086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1800" b="1" dirty="0" smtClean="0"/>
              <a:t>Telephony Service </a:t>
            </a:r>
            <a:r>
              <a:rPr lang="en-US" sz="1800" dirty="0" smtClean="0"/>
              <a:t>- Provides access to information about the telephony services on the device</a:t>
            </a:r>
            <a:endParaRPr lang="en-US" sz="1800" b="1" dirty="0" smtClean="0"/>
          </a:p>
          <a:p>
            <a:r>
              <a:rPr lang="en-US" sz="1800" b="1" dirty="0" smtClean="0"/>
              <a:t>Location Service </a:t>
            </a:r>
            <a:r>
              <a:rPr lang="en-US" sz="1800" dirty="0" smtClean="0"/>
              <a:t>-</a:t>
            </a:r>
            <a:r>
              <a:rPr lang="en-US" sz="1800" b="1" dirty="0" smtClean="0"/>
              <a:t> </a:t>
            </a:r>
            <a:r>
              <a:rPr lang="en-US" sz="1800" dirty="0" smtClean="0"/>
              <a:t>Provides access to the system location services</a:t>
            </a:r>
            <a:endParaRPr lang="en-US" sz="1800" b="1" dirty="0" smtClean="0"/>
          </a:p>
          <a:p>
            <a:r>
              <a:rPr lang="en-US" sz="1800" b="1" dirty="0" smtClean="0"/>
              <a:t>Bluetooth Service </a:t>
            </a:r>
            <a:r>
              <a:rPr lang="en-US" sz="1800" dirty="0" smtClean="0"/>
              <a:t>-</a:t>
            </a:r>
            <a:r>
              <a:rPr lang="en-US" sz="1800" b="1" dirty="0" smtClean="0"/>
              <a:t> </a:t>
            </a:r>
            <a:r>
              <a:rPr lang="en-US" sz="1800" dirty="0" smtClean="0"/>
              <a:t>Provides access to the Bluetooth functionality through the Android Bluetooth APIs </a:t>
            </a:r>
          </a:p>
          <a:p>
            <a:r>
              <a:rPr lang="en-US" sz="1800" b="1" dirty="0" err="1" smtClean="0"/>
              <a:t>WiFi</a:t>
            </a:r>
            <a:r>
              <a:rPr lang="en-US" sz="1800" b="1" dirty="0" smtClean="0"/>
              <a:t> Service </a:t>
            </a:r>
            <a:r>
              <a:rPr lang="en-US" sz="1800" dirty="0" smtClean="0"/>
              <a:t>-</a:t>
            </a:r>
            <a:r>
              <a:rPr lang="en-US" sz="1800" b="1" dirty="0" smtClean="0"/>
              <a:t> </a:t>
            </a:r>
            <a:r>
              <a:rPr lang="en-US" sz="1800" dirty="0" smtClean="0"/>
              <a:t>Provides the primary API for managing all aspects of Wi-Fi connectivity </a:t>
            </a:r>
            <a:endParaRPr lang="en-US" sz="1800" b="1" dirty="0" smtClean="0"/>
          </a:p>
          <a:p>
            <a:r>
              <a:rPr lang="en-US" sz="1800" b="1" dirty="0" smtClean="0"/>
              <a:t>USB Service </a:t>
            </a:r>
            <a:r>
              <a:rPr lang="en-US" sz="1800" dirty="0" smtClean="0"/>
              <a:t>-</a:t>
            </a:r>
            <a:r>
              <a:rPr lang="en-US" sz="1800" b="1" dirty="0" smtClean="0"/>
              <a:t> </a:t>
            </a:r>
            <a:r>
              <a:rPr lang="en-US" sz="1800" dirty="0" smtClean="0"/>
              <a:t>Provides access to the state of USB and communicate with USB devices</a:t>
            </a:r>
            <a:endParaRPr lang="en-US" sz="1800" b="1" dirty="0" smtClean="0"/>
          </a:p>
          <a:p>
            <a:r>
              <a:rPr lang="en-US" sz="1800" b="1" dirty="0" smtClean="0"/>
              <a:t>Sensor Service </a:t>
            </a:r>
            <a:r>
              <a:rPr lang="en-US" sz="1800" dirty="0" smtClean="0"/>
              <a:t>-</a:t>
            </a:r>
            <a:r>
              <a:rPr lang="en-US" sz="1800" b="1" dirty="0" smtClean="0"/>
              <a:t> </a:t>
            </a:r>
            <a:r>
              <a:rPr lang="en-US" sz="1800" dirty="0" smtClean="0"/>
              <a:t>Provides access to the device's sensors</a:t>
            </a:r>
            <a:endParaRPr lang="en-US" sz="1800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389" y="5600696"/>
            <a:ext cx="8086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2125817" y="6282034"/>
            <a:ext cx="1472405" cy="415648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068919" y="6280054"/>
            <a:ext cx="1472405" cy="415648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539479" y="6266199"/>
            <a:ext cx="1472405" cy="415648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81890" y="3393179"/>
            <a:ext cx="5118266" cy="40376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174625" lvl="1" indent="-174625"/>
            <a:r>
              <a:rPr lang="en-US" sz="2400" dirty="0" smtClean="0"/>
              <a:t>Android Overview</a:t>
            </a:r>
          </a:p>
          <a:p>
            <a:pPr marL="174625" lvl="1" indent="-174625"/>
            <a:r>
              <a:rPr lang="en-US" sz="2400" dirty="0" smtClean="0"/>
              <a:t>Android System</a:t>
            </a:r>
          </a:p>
          <a:p>
            <a:pPr marL="438150" lvl="2" indent="-174625"/>
            <a:r>
              <a:rPr lang="en-US" sz="2400" dirty="0" smtClean="0"/>
              <a:t>Linux Kernel</a:t>
            </a:r>
          </a:p>
          <a:p>
            <a:pPr marL="438150" lvl="2" indent="-174625"/>
            <a:r>
              <a:rPr lang="en-US" sz="2400" dirty="0" smtClean="0"/>
              <a:t>Native System</a:t>
            </a:r>
          </a:p>
          <a:p>
            <a:pPr marL="438150" lvl="2" indent="-174625"/>
            <a:r>
              <a:rPr lang="en-US" sz="2400" dirty="0" smtClean="0"/>
              <a:t>Android Runtime</a:t>
            </a:r>
          </a:p>
          <a:p>
            <a:pPr marL="438150" lvl="2" indent="-174625"/>
            <a:r>
              <a:rPr lang="en-US" sz="2400" dirty="0" smtClean="0"/>
              <a:t>Application Framework</a:t>
            </a:r>
          </a:p>
          <a:p>
            <a:pPr marL="174625" lvl="1" indent="-174625"/>
            <a:r>
              <a:rPr lang="en-US" sz="2400" dirty="0" smtClean="0"/>
              <a:t>Android Application</a:t>
            </a:r>
          </a:p>
          <a:p>
            <a:pPr marL="174625" lvl="1" indent="-174625"/>
            <a:r>
              <a:rPr lang="en-US" sz="2400" dirty="0" smtClean="0"/>
              <a:t>How Android 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Android Application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 smtClean="0"/>
              <a:t>  All the code in a single </a:t>
            </a:r>
            <a:r>
              <a:rPr lang="en-US" sz="2800" b="1" dirty="0" smtClean="0">
                <a:solidFill>
                  <a:srgbClr val="FF0000"/>
                </a:solidFill>
              </a:rPr>
              <a:t>.</a:t>
            </a:r>
            <a:r>
              <a:rPr lang="en-US" sz="2800" b="1" dirty="0" err="1" smtClean="0">
                <a:solidFill>
                  <a:srgbClr val="FF0000"/>
                </a:solidFill>
              </a:rPr>
              <a:t>apk</a:t>
            </a:r>
            <a:r>
              <a:rPr lang="en-US" sz="2800" dirty="0" smtClean="0"/>
              <a:t> file is considered to be one application </a:t>
            </a:r>
          </a:p>
          <a:p>
            <a:pPr>
              <a:buNone/>
            </a:pPr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Each application </a:t>
            </a:r>
            <a:r>
              <a:rPr lang="en-US" dirty="0" smtClean="0"/>
              <a:t>is a </a:t>
            </a:r>
            <a:r>
              <a:rPr lang="en-US" b="1" dirty="0" smtClean="0">
                <a:solidFill>
                  <a:srgbClr val="FF0000"/>
                </a:solidFill>
              </a:rPr>
              <a:t>different user</a:t>
            </a:r>
            <a:r>
              <a:rPr lang="en-US" dirty="0" smtClean="0"/>
              <a:t> in android system</a:t>
            </a:r>
          </a:p>
          <a:p>
            <a:pPr lvl="1"/>
            <a:r>
              <a:rPr lang="en-US" dirty="0" smtClean="0"/>
              <a:t>By default, </a:t>
            </a:r>
            <a:r>
              <a:rPr lang="en-US" b="1" dirty="0" smtClean="0">
                <a:solidFill>
                  <a:srgbClr val="FF0000"/>
                </a:solidFill>
              </a:rPr>
              <a:t>Each ach application</a:t>
            </a:r>
            <a:r>
              <a:rPr lang="en-US" dirty="0" smtClean="0"/>
              <a:t> has a </a:t>
            </a:r>
            <a:r>
              <a:rPr lang="en-US" b="1" dirty="0" smtClean="0">
                <a:solidFill>
                  <a:srgbClr val="FF0000"/>
                </a:solidFill>
              </a:rPr>
              <a:t>unique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Linux user ID </a:t>
            </a:r>
            <a:r>
              <a:rPr lang="en-US" dirty="0" smtClean="0"/>
              <a:t>(the ID is used only by the system and is unknown to the application).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Each process </a:t>
            </a:r>
            <a:r>
              <a:rPr lang="en-US" dirty="0" smtClean="0"/>
              <a:t>has its </a:t>
            </a:r>
            <a:r>
              <a:rPr lang="en-US" b="1" dirty="0" smtClean="0">
                <a:solidFill>
                  <a:srgbClr val="FF0000"/>
                </a:solidFill>
              </a:rPr>
              <a:t>own virtual machine </a:t>
            </a:r>
            <a:r>
              <a:rPr lang="en-US" dirty="0" smtClean="0"/>
              <a:t>(VM)</a:t>
            </a:r>
          </a:p>
          <a:p>
            <a:pPr lvl="1"/>
            <a:r>
              <a:rPr lang="en-US" dirty="0" smtClean="0"/>
              <a:t>By default, </a:t>
            </a:r>
            <a:r>
              <a:rPr lang="en-US" b="1" dirty="0" smtClean="0">
                <a:solidFill>
                  <a:srgbClr val="FF0000"/>
                </a:solidFill>
              </a:rPr>
              <a:t>every application </a:t>
            </a:r>
            <a:r>
              <a:rPr lang="en-US" dirty="0" smtClean="0"/>
              <a:t>runs in its </a:t>
            </a:r>
            <a:r>
              <a:rPr lang="en-US" b="1" dirty="0" smtClean="0">
                <a:solidFill>
                  <a:srgbClr val="FF0000"/>
                </a:solidFill>
              </a:rPr>
              <a:t>own Linux process</a:t>
            </a:r>
            <a:r>
              <a:rPr lang="en-US" dirty="0" smtClean="0"/>
              <a:t>, so an application's code runs in isolation from other applications.</a:t>
            </a:r>
          </a:p>
          <a:p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 a Android app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0556" y="1233771"/>
            <a:ext cx="7136902" cy="4989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App Compilation Level 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5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r>
              <a:rPr lang="en-US" dirty="0" smtClean="0"/>
              <a:t>ADB is a client server program that connects clients on developer machine to devices/emulators to facilitate development.</a:t>
            </a:r>
          </a:p>
          <a:p>
            <a:r>
              <a:rPr lang="en-US" dirty="0" smtClean="0"/>
              <a:t>An IDE like Eclipse handles this entire process for you.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962" y="3207647"/>
            <a:ext cx="882015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Android is so popular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pPr marL="174625" lvl="1" indent="-174625"/>
            <a:endParaRPr lang="en-US" sz="3200" dirty="0" smtClean="0"/>
          </a:p>
          <a:p>
            <a:pPr marL="174625" lvl="1" indent="-174625"/>
            <a:r>
              <a:rPr lang="en-US" sz="3200" dirty="0" smtClean="0"/>
              <a:t>The most notable feature of Android is that it is </a:t>
            </a:r>
            <a:r>
              <a:rPr lang="en-US" sz="3200" b="1" dirty="0" smtClean="0">
                <a:solidFill>
                  <a:srgbClr val="FF0000"/>
                </a:solidFill>
              </a:rPr>
              <a:t>an open source platform</a:t>
            </a:r>
            <a:r>
              <a:rPr lang="en-US" sz="3200" dirty="0" smtClean="0"/>
              <a:t>, therefore missing elements can and will be provided by the global developer community. </a:t>
            </a:r>
          </a:p>
          <a:p>
            <a:pPr marL="174625" lvl="1" indent="-174625">
              <a:buNone/>
            </a:pPr>
            <a:r>
              <a:rPr lang="en-US" sz="3200" dirty="0" smtClean="0"/>
              <a:t>  </a:t>
            </a:r>
          </a:p>
          <a:p>
            <a:pPr marL="174625" lvl="1" indent="-174625">
              <a:buNone/>
            </a:pPr>
            <a:r>
              <a:rPr lang="en-US" sz="2400" dirty="0" smtClean="0">
                <a:hlinkClick r:id="rId2"/>
              </a:rPr>
              <a:t>https://source.android.com/</a:t>
            </a:r>
            <a:endParaRPr lang="en-US" sz="2400" dirty="0" smtClean="0"/>
          </a:p>
          <a:p>
            <a:pPr marL="174625" lvl="1" indent="-174625">
              <a:buNone/>
            </a:pPr>
            <a:r>
              <a:rPr lang="en-US" sz="2400" dirty="0" smtClean="0">
                <a:hlinkClick r:id="rId3"/>
              </a:rPr>
              <a:t>https://android.googlesource.com/</a:t>
            </a:r>
            <a:endParaRPr lang="en-US" sz="2400" dirty="0" smtClean="0"/>
          </a:p>
          <a:p>
            <a:pPr marL="174625" lvl="1" indent="-174625">
              <a:buNone/>
            </a:pPr>
            <a:endParaRPr lang="en-US" sz="3200" dirty="0" smtClean="0"/>
          </a:p>
          <a:p>
            <a:pPr marL="174625" lvl="1" indent="-174625">
              <a:buNone/>
            </a:pPr>
            <a:endParaRPr lang="en-US" sz="3200" dirty="0" smtClean="0"/>
          </a:p>
          <a:p>
            <a:pPr marL="174625" lvl="1" indent="-174625">
              <a:buNone/>
            </a:pPr>
            <a:endParaRPr lang="en-US" sz="32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1922" name="AutoShape 2" descr="data:image/jpeg;base64,/9j/4AAQSkZJRgABAQAAAQABAAD/2wCEAAkGBhQQEBQUEhQUFBQVFhYYFRYUFBQXFRQYFBUVFBUVFRYYHCYeFxkjGRUVIC8gIycpLCwsFR4xNTAqNSYrLCkBCQoKDgwOGg8PGiklHiQsLSkpKSwsKSksKSwpKSksLCwpKiwsLCwsKSkpLCwpKSwpKSwsKSwsLCwpLCkpKSksL//AABEIAKEBOQMBIgACEQEDEQH/xAAcAAABBQEBAQAAAAAAAAAAAAAAAgMEBQYBBwj/xABKEAACAQIEAwQFCQMLAQkBAAABAhEAAwQSITEFQVEGEyJhMnGBkaEHFCNCUpKxwdEVFvAzQ1NUYnKCk6Ky4dIXJERjg6OzwvE0/8QAGgEBAAMBAQEAAAAAAAAAAAAAAAECAwQFBv/EAC0RAAICAQIFAwMEAwEAAAAAAAABAhEDEiEEEzFRkUFSgQUUMiJCYXFDocEj/9oADAMBAAIRAxEAPwDy+aJpM1ouwuAS7is1xQ6Wbb3Sh1DFMoUMOYzMCRzyxzqUr2KykoptkfBdkMZeQPbw9xkOoaAoYdVzEZh5iq3F4N7LlLqNbcbq6lWHsNbCxxe7jg9y5eLMWZQbN66i2tBAthYDESPEQZ9VRzxj9pcMutdWLuFf6J2JLvb8OdCeZAzMdhIECZrV4qVnBj45Tm410dP069DIzRNazsxwXCjBXsbjVuXUt3FtW7Nt8hdjlksw1A8Y26HfQVb2ez/C8bZxHzI3hiBhzeS07P8ARMnpW5Ii4CSo3O512jE9E88mia9F4T2QwQsYPvreJvYi9Ze+1uxmJdZHdIY0tKQ6+IkarvrVn/2d4R7mCZrF7DC9duW72HOIFwjLZv3EYXBJBm0NJ2bYUB5PNE16NY7LcPxdjG28Kl9MRhD4bty5K3jmddUGiqShG0gEGTqKsG7F8Ot4hcE1jFXG8CPjFuwq3bihlAtTGXVdYMZgDOpqUm+hWU4x/J16HlM0TXo3FOyOA4Vh0+frev3r1y6qmw+QWrdswLgBMFspRoM6tHLW5u/JXhFxF1kS/es2sPZZbCXALl+7ca7PjYjIuVFMAjc9IMFjyCaJr2TCfJThr1zD3GsX8Mjm4l3DXLuZlYIzW3S4pJynKdJ5jaDOds9nuG4rAYi7h1v2mwly0HuXLgbvbb3ArOV2Tw5zAiCBvtQHns0TWnfhuALOO9dWUmFN1ArHMwKBzaOQDQyc20bmQ1xPA4NMM/cXO8dWBFwsczZu5AU24Atgg4k5TJ+iBmCBQGdmiaTNE0AqaJpM0TQCpomkzRNAKmiaTNE0AqaJpzCW1ZwGbKvM9ABPvqceG29PpBMCfGkBoOnmCdPLc6UIsrZomnsZaVSApnQzqCJDEaQPKee4p7AYRHBLtl1P1lGwBAg66ydf7PnQkhzRNWCYG0fr9DGZBAPUnQkayOdNY3CoiyrScxEZlOkb6D+J9tCLIk0TUnh+GS4SHbLAEGVH47/80+mATLq4DRtnSJiSdJ2Okc5kaTU0LK+aJpWHUM6hjAJAJ6AnU1YWcDZYAm5lnaWXXSdokRtrE+W1QLK2aJqZisGiWwQ4LeEFQVMHXNtyHh+NM4OyrkhjGnVRzAJ8W8CTG5ihIzNE1aDhloj+VCnXQshg/VkjQjmY2kUDhtqT9KAJ8OqagKTr0M9f0qaIsq5ompGIt2wsqTMjQlTugYmQBzMew+qos1BJyas+znHDg8Qt2JWCrjqjbxPMQCPNRVVNFSnREoqSpm0wHArAzthcTZazcYN3b3zaa0Crq6gQTMMIJAjKPSgGqnHXLGFw5w2HcXWds164NV02UHY7DYkDXWSYz5QdBXQKvzNtjlXCrVbd+vpu10vvRouA9pktYe7hsRaN2xcYPCtlZWEag/4V5jbnJFXnZ7jLYjH2DhMOtqzYQqyjLmNtwEZ7jbudFga6jfUmsFNdDEVmdZu8T27VMbipQvYe0MOO7bKypbDLNs9CWc8tweVIwHyhWbC2EtYZ1Sxde4o74Etnt3UOYlfSJuk6aaRWGomgNJwjtd83GNhDOKDZSGA7sk3GBOniguOm1aJflVtmLr4UnECDIuAWy4EB9pGw012Guk15zNE1KbXQpKEZ/kr9fk9OwfEL+PwdtsRhLeOi47Wyl/uzbLMSVurGiA6RJ8IXTQGl9re3CW8Xds3EF+xdsWkvorZSro1xgUYbEBxp5DURXl63CNiR6iRXKgubjhfbvDYO/afDYLKtsPmZrk37hcQAXggKJ21nTaKp+E9qBYwWMw2Qt86yQ2YAJkJOojxb9RWfmiaAVNcmuTRNAKmiaTNE0AqaJpM0TQCpomkzRNAKmiaTNE0AqaJpM0TQCpomkzRNAKmiaTNE0AqaJpM1JwmAe76MAcyTAoBiaJq0HDLCfyuIE9EUfixH4U4t3ALv3r/44H+lPzoTRTzRNX1vi2AEAYYsfN7x/Sp1rH4L62B9xu/9VQKMnNE1u8OvCbuly29meZa8oHtbw1Wds+yNvBhLlm73lu5sGjMukjUaMCOdBRl5omkzRNSQcoooigCia7XKAKK7RQBRRRQBRXaKA5RFdooAiiKKKAIoiiu0ByK6FoApUUAd2K53YpxEmlHDmloga7sUd2KWLdcK1IE92KV3IoiiKAT3Nc7ungKTFAN93R3dOgVwrQDeSui2KcW2TSjaIqARbsKCah3eJFtCxgbATA9lSsZsBtJ/KPzrSWvkvxjWkKYeQwzZ+7umQfR1KbRr7amhdGM+cr5+6ufOh51tF+SvGH+aH3T+a1NT5L8UoQ9xaYiZDKYO6ifEPI+sDlIIWYXA45VuAkE9NtzoJJOlaF8Qwz/RkhGCMQ9sjMxACggmTqNtqlXfkyxwJAwoIEeIPYEwI+tc577b+6l2fkp4i3o4WY6XcNp/7lFXqVkpP8X/AKv/AKiLda4ouHIkWy4Y9/bE936WUHU+QjWnMRJwbyfCl5VQchIzEDoNTUjEfJ9i8EjXcThxbQjICWst4nIAEKxOwbXyprGmOHp/5mIut7F0H4VDLwvozPUTRFFAdooooQb75PeDWsbhyjpbnDYuxiLjkLmOHKOLyFtyn0YMf2qt8fgcOba41bFpU4hc4atlMiZbRzk4tFWNP5HKY3znrXmuA4rdsC4LVxkF1DbuZY8aN6SmRsfLWl/tu/3dm33rZLDl7K6RbctmLLpvm11oDZ8d7H4e9fvNh/nGYcSbDXLS27MQ/eXJw6ggKFCFYYxAnTapWA7GYK3ctXGNy7au4XHOE7zDXcj4UAFu8tfRuYYkDUBgJmsRa7S4lWLLecM17vyRAJvQw7zbeGYRtqdKfPbPGd5bufOHz2s/dmEhBdAFwKuXLlIA8MRptQDnZvBLct48ja3hLjrmRHOly0BqQcrQ3pLB6b1Zdqex9jD4fvcNcuX1V0V7oew1vxrIzW1i7YbNoFYN6wazNjiVxO9yuV75WS7EeNWYMynTQEgHSNql8T7T4rEoEv3nuLIMNllioyqzsADcIGgLExQF/hbwwXDcJes2bF25ib99brXrK3o7plW3YUNIXMCWMeI9acwXYoY248I2FuJjFTE2BqmGsXEL94pbURkca6ejyrOcH7UYrBhlw997SsZIWCpO2aGBAbzGulSuF9qTh7GLAW42Ixatbe810kC25DP4MstcJzeMt9fbeQLfhfYzD38O9wNfRmt4m7YNx8ModLGYpFqe9uSq+JwFUGQJoxHYvDCzcCXL/fpw+3jfELfcwwQta08RPi0OkedUGF7WYu1aFq3fdbah1CgLAW5OdJInKZJyzE6xIBpg8dvnN9K3isDDt6OtgQBa29Hwjz03oDU4/sFZVsRh7d2785wvcd61xUGHfvntoe7jxrBuLGac0GIp5vk/w9x7tqxdxAuWcZZwjNdW3kY3GZXuKF1jwkhSZ21ObTL4rtTirtpbN2/cuWly+Bjo2T0QzCGYDlJMcoq84/8AKI+Is93bF9Cblq5muYk3TbNmcgs+BSviMlmLMco10EASh2Ewr4i0iYh8jfORcXvMLeup83tNcW59CxXK0eiYIIInWaseyPCMJYu28VkN7D3MBib5t4pLTshw9+3bc6DLtJGkiaxeK7X4y663HxDl0V1U+ABRdBFyFC5ZYEy0SetRrfHb62xbF1ggtXLIXwwLV5s123tsxAJ50B6XxHsXbs4G7gwlsYg4mwReZVLKmJx1zD2PFuFNuyGIn6xqhtdg8PiLht4e7eU2sYuFvG+tuCWzzctBdtbbeBtdQZrLYntJibocXLzt3gtB5I8QsEmzqBIykkiOZp3HdrMXfNs3cRdY2mDoZgq42uSoEuPtGT50BqLjYTD4GxfsWTdVcbeUjFKmZstgAK5txmQGHy9ZBncw+2WKtxZt/RNiEUnEXLCW0tkvle3bAtgK7IpILAD0o1gxQ8V7S4nFqFxF57ihiwVsoAYjKSAoESPxJ3JNRcdxC5fuG5dYu7RLGJOVQo2AGiqB7Kq42QxrPXCaSBSoq4CugVynUy85qSAy6ULamniyxs1L70KD4W2qaK2xf0AImSJ1MnUe6ljEYafRJ+9VdctEAEgidvOmmskESN9qMlHrvYuxwy5ZJezLDUl1aI8taY7UcR4YlthaskPBCkW0iepBOtYHD8WuWFywVzfGofEcU59Ln51zZISc010Ku2yLxBxiLyIgygwuwEZiASY5Aa171wtVTGvcuX8P3U3MoF5ZhgEQRAAAt6b7zuIj55UN3nhJBkCQSDqNdR6zUq+94uxm7qTzfrpzrqjNxTr12LtW0fTjcRw3K/Y+/b/6qeHFML/TWf8AMt/rXy4gvSNbvvf9aexF28XYzd3PN/ZVNidz6dPGMKP56z/m2/8AqpnEdo8MoOXEWFJBgm7b35fWr5mD3ut33vTVy4W9Ilo2zEmPfQnc9c+UzjqPg8NZS8l0hwz5HV/5NG3ynq3PeK89474cJgk622c/42mq2zpab1OfgFH41adsxluWbf8AR2LQ94k1DJXRmeooooQdrsV2K7FWK2JiiKVFTcLiLQWHSSMx0gZjByS0Zh4oEAxEnehFkCK7FW5x2GJ//ngafXafMnX26eY5yFtxHDKwK4cEA/WY+KCT6JJABEaawPfQWUsURVrex1gqwWxlOQqpzTByZVYjYnZpjcE/W0BjbGeTYMZIy5yBmzE5vdAoLKqKIq1w2PsqGmwGJYxLSFUgSoB57kHlXXx1iTGHAB28byNTzmNo91BZVRRFXB4hhzP/AHfTWPpGnUHfXaSDodMvmabXiFmCDYU+NmGpEBiSF0MmPCN+R60Jsq4oirdMdhueHM6zFxo10EDlFIXH2c09wIKAEZifEDmLAkyOQ5aaesLKuK7FT/nVrX6LXvAw8RgIBBTeTPM/hTy46wP5iesu2m2i6+ved/KgsqgKWBVjfxlgxlsR4gWOdtRmkgCfDI08td96j4y6rsCiBFAiBz1Jk+evU7AcqEWMV2iK6FqaIscw9qTXHWpWCTQnyporqKmiuoZ7un7Sk1eX8FbGHzQM3rqrwhIOnOpirM+badCGQimr1wkRO+lWXEVYEZo2p7s7wT53eVToolm0nQeXrirONBT2spbksVkjT10lm8akkGD0PKrrillLOKK5ZVRBGUiTG8b12zgrb3S4GW2qSPCYLR0/jarRxyk6Q5iW5UY7Fd4ykkCOgOlRL0GPF8DU5Rba8xPhSNJGnLl0pjEZBdJEZQJ20mKyaNFIa4GVN4N4+8DgplyRodSc/ONuWmtaLEhroGYuYMCLVhd9TqjiTGsVkcHalLjH6ig+sl1UD4k+ykB/L+PdVDZGnuYdFXMTcC/ayKYkAgEK51Ou8U0HsafTPrM/Q6jp9eqO0shjtAn4gR8a4KgkuXu2wDluEkbApGbQc501nfpWl7F8Bwt8kgd/kzFu9QqviAgZZIMZWM/2vVWJRSVMINAJaW0kgA7xr6udT+D8du4XN3Z9OJktyDDkR9r/AEisc8JTg1DqVe/QmcW4aiXQiH02TwwYQPckAGfFpUftpczY27/ZIX7qinOAWs+Jw4Mmbykk6k5QSSar+NXc+JvN1uP/ALiPyrSCaSTLdIkCK5S4rkVoZ2Ly0Zacy13LV6MtQ3lqy4fjrltQEtK0kgMUZjMhtCOenLXbpULLVtw9cR3Y7r0fERBSVhgxOpkT3fPQwfOlBSC3jbwECxM5mabTnNnc3NunjT3LrtRa4rdIzCzbYF1APdE6ghggPMnfqZJp++uLVfGSoWdzaHPLoBvv7iTtTY4biE8IykKxaAbRBJBQkA6kEEiIgg7a0oamct4q9bVAcOD4ZUtbc+FnN3STtvHq8jSbmOusv8goGZR4bTam2ytlInXUqDOviPWpJw2MIKnNqSCCbYkgazr0M+oTy0TaXFZmGbKSVdpNsCWkhj10U6DodKUNRH+fXg8i1DBSABbba4UIJ66gEE7lj1ot4+4bgbuFMKi5VtECC0jTq06TM6b1JtfO2CuJg6g/RCZEj16N/q6mufNcVmmQSQg1a0ZGqKpnf0mXz8Q5GFEaiPfxd1kI7hQNASLJ5+MTPUMDr1B50o8RuHxfN0gDNPdNG4XNvG5jpt0FLtLiPTDAZ2Akm3Jb0BoRoYU6mNJ66uXMFi2BEZgTGndQYgeGPUBp0I60onURjibxgCyJtkXJFps2ikKW/s6FumlLt8QvOWVbK5mAELaaRIzDT1gsJ6kilJZxLOxGrDRjNvTI2afVmfcb5o8qWLOKZnMyZhtbckqckAHXU9N8p3ilDUNXsXeJymwBDqYFt9SpOh111nXrPWg8SuMvhsJDAQwtkn6ySp5S0x59STUi3axe45gCQbGoPhXX1HTy20FQRjrqeDMQF0ykKQIGQrBG0AgjYyZ3NNIc6Jhx95mAOHG4GUW2nplWZ1kg+uDVVf8ApHZojMxMDYSSYHqmpqcUuzOffU+FDPSZXUDptqetcwNiWFXhC3RlPKkrI3zBo2po2YrYQqrEVRYm0CxreeFJWjlx8VrY3hbX0Zpi5hzO1XXD7AgA8zWvwnB7bjUD3Vm4UrK/cPXpR5qcw3mKlWsUF5fhV52m4clthl03qjSyI8+lSoUWjmUo2PXcfn9KT7BSMJi3S7Npzb03GnOrbg/B1ukAnekcW4R3dxgozAQJE9J/OtngbVma4mGrQVtzD3MRcdmYkjduZPKu4W67I9vNAGhOusUWlcA5Q0HmCeX41L4Hwo3ZjNO8gx79KpFSTqJeWWCjcuiKOzgS5YhvR566/wARUS9hmyXSDoo185OX862tzsvcsoxh4JmQJHt0rH8XBRCusswkcjGv4iueSq0bYM8crWli8NwFzhWYPYPePb0+cWgwCqzkEEiDLLpTA7OXuQQ+q7ZP4PUfEYZ1tWwUYSXb0TzIUf7ai935fCspHoRJ97hl60supVTAmVIPMDQnpUcLTailiqlywtCMO5+1cRfuqzH8RUYCpN7TD2h9prje7Kg/A1FFSysfU0nZBP8AvVs/Yt3X/wBMCs45kk9ST7zP51pez3gXFP8AYw0e1jWeCaVMVbIyuooZy0Zady0ZavRhqFha7kp0JSgla0czmNBacS4wEBmA10DEDXfTzge6rvs12Vu45yEhESO8uNOVJ2AA9JjyUfCrx+A8JtnI+OuFxoWU2wgP3CB7WqHS6han0MV3jGZZjO8s2us66666+uu5m6n3mtRxnsJcshXsH5zZf0XtjxCdQGUE78mBIPlpVevZfFH/AMPe+4auopmUsjTplT3jfabTbxNp6tdKJbq3IHU6gbD1CrkdlMX/AFa99w1391MV/Vr33DU6UUeVlMCdpMes8tq73jfabTbxNpt5+Q9w6Vcjsriv6ve+4a6OymK/q17/ACzU6URzWUktpqdNtTprMjprXQzfab7x5xP4D3Vefuli/wCrXv8ALauHsrih/wCHvfcNNKHNZSBm+02pJPiOpO5PUmulmgDM0CYEmNdSfbVwezWJH8xd+4aYxHCLtsS9t0ExLKQJ6TU6CvP/AJK7M0zmaTuczSdZ11661zu5319dSu6pS2aaA85GW1UvCDKZpQs1Is2xWkY07MZ5th1r81EaxJqctgGp1nhoyzNdDUp7M5HxEcZXWFyx5VoOH8VA3qtGFp1cB51CxnPkzJ72R+0Ld64y7VX2cAeYNXK4NiwCgsSQABqSToAKv7/C8NhFBxuJW0zDREifeQS3sWPOsssseH838HVw/NyrTiV/yZnBWXG1JYOSwBXUmZn1VsOHYWxfUtgr63su6Erm94iD/eAnrUPuSbc9xczEn+aefVt66nFxGLIvy87GWaPEYZfqh8rcyaplXJprOubrWm7KYZbaaAE9cw5+VV/Guzz5VNuzeLaTFq4d9T9XSomH4dikTTD4jNP9Fc29WWs5SgpWpLyXyQy5cdKz0nF4kW8K6wc2VtRBGoIHOvBu1d7w2183Y/AD869G4jbxbWAO7xDNAkdy2s9IWRFYHtF2VxbXRlwuKYZRJGHukSZJAhfVXLl0U5WrZ3/TceSM0p9EqRVYvh18Ir93d7sW1OfK2WCMxM7R4qh22czGYxvEmOWvTWtnj72PuYY2BgMSFKhc3cXpgHaMm0CN+dTPk3uYnht53uYTFxcyBsuFut4VzkjVeZI/gVlkljT/AEyPV4eWWUXzUk72/owIuHrSxO/LrGlaT5TMS1/iFy73d20jhFtm7ae0WCW1ViFZQfTze+tX2w45ww4N7WFTBu/dKqMlopcDZgMwlRqAWPtNZOaW6Omzz3iBgWl6WlPtcs//ANhUZNSB51ruyOCs3uJ3Fvi2y27bZEuGFd7fdoq766ZtvXBio/bjD2E4jkw6oqhbeYWzKByCzBfYV93KrPrQj0O4Tw4HGN9t7VsfnVKUq6uacOtj+lxLN7EE/lVYUrbErtnNxU6aRGKVzJUgpXMla6Tl1iwtKCUsLSwtaJHM5mk7RYtsLwPDraJXv2JuEaFs/eEyf7ttV9QNUmB7J4l8JnCQMjnIc3eNAu5MqC2Vac4gmT9llnS/4aLePwZwN5sjAk2G9pcRO7Bi3h5qxAqNh+F8XwuFuYK2LTIxhL4ugNaQznVQYYA6cpXxRuIwlFqR3YsicKTHPkr4lc7nE4e40W1IygkFkchswy7hcwUk9QY1JjSXe1XdqphSSrMczZdVy+EaGWJO3RTWb4bwhOE4ZkLZ8RejNlGwggQNwoBME7k+5j9pKYlWIGwgx6iJ1HkdK3xRaicHE5IyyX6G1s9ry1wKFRR3wQln1ibo1UDwsTbBG4OYDfaZi+1QS46hUOQAmbkXGGUOxS3lOZQs6zupHnWJTtDH2/d/zTj9oFZSrByCIIgiR00MxVnjMllRq7/bVV+oplHcDOQYCXrlskFIhktA6Exn8tVP2zy6G2oYMwI73fL3ULb8HjuEXR4YHonWst+8o6P934b0fvL5P93/AJqOWyeejSXe3cBvo00Ij6XQS10RcOTwNFrbXVxrXH7WMzFRbG7BfHLEp3OYEAQNLsSCdR0rLW+NKs5VcE7mCSYkgakwJJ0GmppTdoPJ/u/81KxsiWZM0N/jN2D9EJj7cidI5D+PbVdx/F58K06ElP8A5F/Kqw8c8n+7/wA1HxXEO8XKA2pEyIAgg/lWqTOeUk99iB3VKW1T+SlBK10nK8oyLVLFunlSnMoqyiZvKMqlSBcMRSQtLAq6RlKdggNSEmkIKlWLcmtIownkLfspZIus53S2xXyLFUkecFvfWV+T3D2uK4nHHGp3uZLZBJIa3Lv6DAysAAadK2WAu92QR0ho3ymNvMEA+ysrxLsdjcLcv3uFOmTEjxKSoe3qW+iZvDEsehExymvnfqSlHM29rSp+n8n0v0XiIZMGmL/UnuQuIdmzwfiOGfDYlHFy6q91cdUuhG9PPya2QCM2muWATXpn7QAuOBLeEOORJghh5agfe9deXdmPk5vW7/zviDjwNnyl87M41DXH1mDBABJJA9urPH0knxif7DbDbl7fbXicVDLmSWOLlXVpPr8Hp580IUpNGkHaRh/MXToDoBz5R16incf2mFo5cpLZMw1BGgcv09HIJ65xWW/eRP7f3H/Sm37RWzuGOhGttjodxtsYHurkXD8Wv8cvDMFxePuvJo37YgN6HhhhuMzOGsoABPhXNc3PSR5vWe1Ss6rkYZsoJJUFWZWYDLMkQh8W23nGSbj1rUlTqIP0J1Gmh8Oo0GnlVcvyg4MEEMQQIBFlwQOgOXQeVVlj4mPXHLwzSGbmfhv/AEbh+1gUsGT0XuDwsvoW2RC2sS0uPCP/ANT+9AYgKhJJURmUQWa8up/9En/EKxX/AGgYOZnWc09w85ts05d9BrvpXbfb7Bz4SZmdLFyZ110TfU6+Zqjx53+yXhl7l2Y78r+KmxhzAaL8wZgju30MawYrzjDX0u3Lai0iE3F1Vn2zCRlLEda1Pa/tbaxFpEtEkh8xzIywArDTMBzI2qrwPFLIsuGt5rpkq86rA0jXbrXu/T4SjhSmqe/X+zaLah0KRryO7m4GYMzEZSBEkmdRB5fH1heDy94ckhRmIBiQOUxpOtRL7yxj4eVT8Ph1XNldXlYlQ4gsYghlGunLrXYdBo+Irlw+Bt9EuOf8RgfjUApVpxwfT20/o8PbHtbX8qhFa7MEf0HkcdP/ANa7IjFK5kp8rXMla0cqmAFKAqKOIL1/GlDiSdfgahTj3JeHJ7WTAtT04xfAyi9dA6d4/wCtUw4mnX4GlDiqdfgatrh3Rm8OZdIsn7kk6k7k6k+s86UFqCOLW+vwNKHGLfX4GrrJDujF8Pm9r8E8LSgtQBxq31+B/SlDjdvr8D+lXWSHdGT4bN7H4J4WlAVXjjlvr8D+ld/btrr8D+lTzYd0UfC5/Y/DLHLXctV37etfa+B/Sujj1rr8D+lTzcfdFftc/sfhljloiq/9v2uvwP6Uft+11+B/Sp5uPuiPtM/sfhliBXQKrf2/a+18D+lH7ftfa+B/SnNx90R9pn9j8MtVpYiqj94LX2vgf0rv7w2vtfA/pU87H3RV8Hn9j8MuABSoqm/eK19r4H9KP3itfa+B/Src/H3RX7LiPY/DLsU/YeKz47SWvtfBv0pY7T2vtH7rfpVlxGPujOXAcQ/2PwzY4fGiu3sXBlHKk75WIn1xvWPXtTaH1j7m/SuN2otH6x9zfpUPLhl1afgwj9M4mEtUYyXwzR4zFlwMzFvWSfxqvdqqv3ltfaP3W/SkntHa+18G/SnOxJVFpL4OhcFxN3KMn8MtZpM1V/vFa+18G/SufvDa+18D+lRz8fuRb7LP7H4ZYY54tOeiMfcprIHs7cIW5YhtjlMSDvpm0YfxrVzi+OWmtuoO6sNjzUjpS+zWNBtrryFebxk1JrSz6L6PgnjjPWmunX5Mdi7D2z9IjJ/eUqPZOnuqbwVgQ3h1H1tNjy+Fel2SCI5dOVNXOAWXZQtm2XcwI+j1gsSzJqAACedcVnt6TGLE67Uh7ayYAjXcDatevZOyWZWDoyGGC3WZdgwKlgZBBHLrUi32Dsn+cvD/ABWvzt0sijCnh9sgnKJnbb213B4NQ6qo9J0nc/WH5kD2ivRrPyc4f6z3z/jtj8LYNQuKcMsYe7YtWlCg3UZ2JLMRbObxMxJgQTG1LJUSi4uc2MxB6MqD/Ao/WopFRTxhGe65Oty7cbY7FoHwAoPFU6/A16GKUVBKz5/iceSeaUlF+B8iuRUc8TTr8DSf2knX4Gr649zNYcvtfgpc1SMBhu9uBdQNSxAkhVBZiBzMD3xUOadw+Ma3mymMwgkbgSG0PLUCvNPoiVd4ewvG0NwTBOgiM2YzsMutd/ZjnLBRgxIBVpBhM/s0660z+03zo8gsi5ZInMIIhp9LQkeqnU4267LbAHojJ6HhyHLruRzM1OxG48OCsJzsq/Rs+5J8Kho25yNRI3rh4M+utsZZznPohUSQ2m8dJ2NNHjlyAISAGEZdDnXIxInTQcoFcu8auMGHhGcHPCwXLCCzf2vVpqdNabDcefg7LmzFdA05WBylQreLyhgdJ/KurwO4SIKGVDSCYAYws+GdeWmwnao/7ZeW9E5iSQV0MqqkR0hRSzx18zNlty3peEwxBkE+LlyjkY2psNxxuEMqOXIVkWckgt/KC3JHIb+4daMHwdrgVpUKSoJmSoZwknSJk7TO2ka0xd4w7KykIcwgtlAbLn7wLI0AzeXlSrXHbiqqjL4QoBIMwri4o3j0h01502G5Lu8CJI7tgylc0mfD42tgGBrJXkOR6TTR4JcHpG2sCSGeCoD93JAB+tpTFrjTqAIUgCIIOozlxMEbMWj+8RrSLnFXaZjVcp0A0FzveW3i+FNhuSTwVw2WU+sDDTBQhWXQEkgsNgact8AuGQcueGyoGBYlLgtknkFnNrPKoyccuDN6JzFyQQd3ZWOxHNRp+Ncfjl0tmkBoIlREZrnemPPNTYbj9jgjsAwK5SdwSfDnyFxpqJ9um0VzD8OUvdVn0tg7bsc4QRI01I/jWmjxy5EQg1MEL6ILZyF1gDN5TqRtTH7QbM7DKDc9IAaekr6dPEopsNyc/BGE+K2AJPieCFFw2wSAPtCK4eB3JgZCc2Uw0w2cIQfUzLPrqLd4s7TMeIZTpy7zvf8AcfdShxq4CSCAW72dP6aM/wDtEdIpsNx+3wO6xjwg8gW10Zl2A01Q6mBtrrSrfAbjRGQyE0zGQbgzIpgaEjXp1IpC9o7oYt4SSVOq7FFygwD06zrrvTVrjVxST4TOTQrIBtrkQxO8ew8xTYjcXw/hpuuASEXOqEsYMsT4VHNoB91LucIYKXEZQoJLGNSgeNNBoecTtqai4PijWjoFPiD+JZhlmGHnqacXjdwAjw6rlnLqBkyRM6+HrPXSmxO5KvcDKs3jUqMwEGGYpbFwwp6SJpGM4MyF8rKypmkzqMoDQw5GPwPSo93jDsQTl0zbLuXti0xOu+UD20t+OuSZW34pzjJo+YZSW16dIpsNx88FYKCSCxz+Fd/Ctthqd5zj4exs8GfU5reVZzNn8KlWVSpMby6+/Sabfjtwz6IOsELBEqqnL00RfdSb/GHZWWEVWnMFWJLMrFvWSi+WmwpsNxm/aKMytupIPrBg0jNRiMSbjs7bsSTG0nU03NQSOZqRbxLWmlDp0/SuTXJoC6wXbRl0aPaI/Cryx21Ro9JWBlWUqYMEbHQiCRB61hmtg02cN/G1RRNnqGC7U2RJLsWYyxZdzAH1RAAAAgdPbVpY7V2P6Qe2R+VeNhGGzH30oXLg+saUTZ7Td7a2FX+UB9QJ/AVgu0HabvrhZZAAIE7mdI8qyne3PtfD/mgAnczShqH1OlKzU0K7NSVHM1Gam5omgE0UUUAUUUUAUUUUAUUUUAUUUUAUUUUAUUUUAUUUUAUUUUAUUUUAUUUUAUUUUAUUUUAUUUUAUUUUAUUUUAUUUUAUUUUAUUUUAUUU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24" name="AutoShape 4" descr="data:image/jpeg;base64,/9j/4AAQSkZJRgABAQAAAQABAAD/2wCEAAkGBhQQEBQUEhQUFBQVFhYYFRYUFBQXFRQYFBUVFBUVFRYYHCYeFxkjGRUVIC8gIycpLCwsFR4xNTAqNSYrLCkBCQoKDgwOGg8PGiklHiQsLSkpKSwsKSksKSwpKSksLCwpKiwsLCwsKSkpLCwpKSwpKSwsKSwsLCwpLCkpKSksL//AABEIAKEBOQMBIgACEQEDEQH/xAAcAAABBQEBAQAAAAAAAAAAAAAAAgMEBQYBBwj/xABKEAACAQIEAwQFCQMLAQkBAAABAhEAAwQSITEFQVEGEyJhMnGBkaEHFCNCUpKxwdEVFvAzQ1NUYnKCk6Ky4dIXJERjg6OzwvE0/8QAGgEBAAMBAQEAAAAAAAAAAAAAAAECAwQFBv/EAC0RAAICAQIFAwMEAwEAAAAAAAABAhEDEiEEEzFRkUFSgQUUMiJCYXFDocEj/9oADAMBAAIRAxEAPwDy+aJpM1ouwuAS7is1xQ6Wbb3Sh1DFMoUMOYzMCRzyxzqUr2KykoptkfBdkMZeQPbw9xkOoaAoYdVzEZh5iq3F4N7LlLqNbcbq6lWHsNbCxxe7jg9y5eLMWZQbN66i2tBAthYDESPEQZ9VRzxj9pcMutdWLuFf6J2JLvb8OdCeZAzMdhIECZrV4qVnBj45Tm410dP069DIzRNazsxwXCjBXsbjVuXUt3FtW7Nt8hdjlksw1A8Y26HfQVb2ez/C8bZxHzI3hiBhzeS07P8ARMnpW5Ii4CSo3O512jE9E88mia9F4T2QwQsYPvreJvYi9Ze+1uxmJdZHdIY0tKQ6+IkarvrVn/2d4R7mCZrF7DC9duW72HOIFwjLZv3EYXBJBm0NJ2bYUB5PNE16NY7LcPxdjG28Kl9MRhD4bty5K3jmddUGiqShG0gEGTqKsG7F8Ot4hcE1jFXG8CPjFuwq3bihlAtTGXVdYMZgDOpqUm+hWU4x/J16HlM0TXo3FOyOA4Vh0+frev3r1y6qmw+QWrdswLgBMFspRoM6tHLW5u/JXhFxF1kS/es2sPZZbCXALl+7ca7PjYjIuVFMAjc9IMFjyCaJr2TCfJThr1zD3GsX8Mjm4l3DXLuZlYIzW3S4pJynKdJ5jaDOds9nuG4rAYi7h1v2mwly0HuXLgbvbb3ArOV2Tw5zAiCBvtQHns0TWnfhuALOO9dWUmFN1ArHMwKBzaOQDQyc20bmQ1xPA4NMM/cXO8dWBFwsczZu5AU24Atgg4k5TJ+iBmCBQGdmiaTNE0AqaJpM0TQCpomkzRNAKmiaTNE0AqaJpzCW1ZwGbKvM9ABPvqceG29PpBMCfGkBoOnmCdPLc6UIsrZomnsZaVSApnQzqCJDEaQPKee4p7AYRHBLtl1P1lGwBAg66ydf7PnQkhzRNWCYG0fr9DGZBAPUnQkayOdNY3CoiyrScxEZlOkb6D+J9tCLIk0TUnh+GS4SHbLAEGVH47/80+mATLq4DRtnSJiSdJ2Okc5kaTU0LK+aJpWHUM6hjAJAJ6AnU1YWcDZYAm5lnaWXXSdokRtrE+W1QLK2aJqZisGiWwQ4LeEFQVMHXNtyHh+NM4OyrkhjGnVRzAJ8W8CTG5ihIzNE1aDhloj+VCnXQshg/VkjQjmY2kUDhtqT9KAJ8OqagKTr0M9f0qaIsq5ompGIt2wsqTMjQlTugYmQBzMew+qos1BJyas+znHDg8Qt2JWCrjqjbxPMQCPNRVVNFSnREoqSpm0wHArAzthcTZazcYN3b3zaa0Crq6gQTMMIJAjKPSgGqnHXLGFw5w2HcXWds164NV02UHY7DYkDXWSYz5QdBXQKvzNtjlXCrVbd+vpu10vvRouA9pktYe7hsRaN2xcYPCtlZWEag/4V5jbnJFXnZ7jLYjH2DhMOtqzYQqyjLmNtwEZ7jbudFga6jfUmsFNdDEVmdZu8T27VMbipQvYe0MOO7bKypbDLNs9CWc8tweVIwHyhWbC2EtYZ1Sxde4o74Etnt3UOYlfSJuk6aaRWGomgNJwjtd83GNhDOKDZSGA7sk3GBOniguOm1aJflVtmLr4UnECDIuAWy4EB9pGw012Guk15zNE1KbXQpKEZ/kr9fk9OwfEL+PwdtsRhLeOi47Wyl/uzbLMSVurGiA6RJ8IXTQGl9re3CW8Xds3EF+xdsWkvorZSro1xgUYbEBxp5DURXl63CNiR6iRXKgubjhfbvDYO/afDYLKtsPmZrk37hcQAXggKJ21nTaKp+E9qBYwWMw2Qt86yQ2YAJkJOojxb9RWfmiaAVNcmuTRNAKmiaTNE0AqaJpM0TQCpomkzRNAKmiaTNE0AqaJpM0TQCpomkzRNAKmiaTNE0AqaJpM1JwmAe76MAcyTAoBiaJq0HDLCfyuIE9EUfixH4U4t3ALv3r/44H+lPzoTRTzRNX1vi2AEAYYsfN7x/Sp1rH4L62B9xu/9VQKMnNE1u8OvCbuly29meZa8oHtbw1Wds+yNvBhLlm73lu5sGjMukjUaMCOdBRl5omkzRNSQcoooigCia7XKAKK7RQBRRRQBRXaKA5RFdooAiiKKKAIoiiu0ByK6FoApUUAd2K53YpxEmlHDmloga7sUd2KWLdcK1IE92KV3IoiiKAT3Nc7ungKTFAN93R3dOgVwrQDeSui2KcW2TSjaIqARbsKCah3eJFtCxgbATA9lSsZsBtJ/KPzrSWvkvxjWkKYeQwzZ+7umQfR1KbRr7amhdGM+cr5+6ufOh51tF+SvGH+aH3T+a1NT5L8UoQ9xaYiZDKYO6ifEPI+sDlIIWYXA45VuAkE9NtzoJJOlaF8Qwz/RkhGCMQ9sjMxACggmTqNtqlXfkyxwJAwoIEeIPYEwI+tc577b+6l2fkp4i3o4WY6XcNp/7lFXqVkpP8X/AKv/AKiLda4ouHIkWy4Y9/bE936WUHU+QjWnMRJwbyfCl5VQchIzEDoNTUjEfJ9i8EjXcThxbQjICWst4nIAEKxOwbXyprGmOHp/5mIut7F0H4VDLwvozPUTRFFAdooooQb75PeDWsbhyjpbnDYuxiLjkLmOHKOLyFtyn0YMf2qt8fgcOba41bFpU4hc4atlMiZbRzk4tFWNP5HKY3znrXmuA4rdsC4LVxkF1DbuZY8aN6SmRsfLWl/tu/3dm33rZLDl7K6RbctmLLpvm11oDZ8d7H4e9fvNh/nGYcSbDXLS27MQ/eXJw6ggKFCFYYxAnTapWA7GYK3ctXGNy7au4XHOE7zDXcj4UAFu8tfRuYYkDUBgJmsRa7S4lWLLecM17vyRAJvQw7zbeGYRtqdKfPbPGd5bufOHz2s/dmEhBdAFwKuXLlIA8MRptQDnZvBLct48ja3hLjrmRHOly0BqQcrQ3pLB6b1Zdqex9jD4fvcNcuX1V0V7oew1vxrIzW1i7YbNoFYN6wazNjiVxO9yuV75WS7EeNWYMynTQEgHSNql8T7T4rEoEv3nuLIMNllioyqzsADcIGgLExQF/hbwwXDcJes2bF25ib99brXrK3o7plW3YUNIXMCWMeI9acwXYoY248I2FuJjFTE2BqmGsXEL94pbURkca6ejyrOcH7UYrBhlw997SsZIWCpO2aGBAbzGulSuF9qTh7GLAW42Ixatbe810kC25DP4MstcJzeMt9fbeQLfhfYzD38O9wNfRmt4m7YNx8ModLGYpFqe9uSq+JwFUGQJoxHYvDCzcCXL/fpw+3jfELfcwwQta08RPi0OkedUGF7WYu1aFq3fdbah1CgLAW5OdJInKZJyzE6xIBpg8dvnN9K3isDDt6OtgQBa29Hwjz03oDU4/sFZVsRh7d2785wvcd61xUGHfvntoe7jxrBuLGac0GIp5vk/w9x7tqxdxAuWcZZwjNdW3kY3GZXuKF1jwkhSZ21ObTL4rtTirtpbN2/cuWly+Bjo2T0QzCGYDlJMcoq84/8AKI+Is93bF9Cblq5muYk3TbNmcgs+BSviMlmLMco10EASh2Ewr4i0iYh8jfORcXvMLeup83tNcW59CxXK0eiYIIInWaseyPCMJYu28VkN7D3MBib5t4pLTshw9+3bc6DLtJGkiaxeK7X4y663HxDl0V1U+ABRdBFyFC5ZYEy0SetRrfHb62xbF1ggtXLIXwwLV5s123tsxAJ50B6XxHsXbs4G7gwlsYg4mwReZVLKmJx1zD2PFuFNuyGIn6xqhtdg8PiLht4e7eU2sYuFvG+tuCWzzctBdtbbeBtdQZrLYntJibocXLzt3gtB5I8QsEmzqBIykkiOZp3HdrMXfNs3cRdY2mDoZgq42uSoEuPtGT50BqLjYTD4GxfsWTdVcbeUjFKmZstgAK5txmQGHy9ZBncw+2WKtxZt/RNiEUnEXLCW0tkvle3bAtgK7IpILAD0o1gxQ8V7S4nFqFxF57ihiwVsoAYjKSAoESPxJ3JNRcdxC5fuG5dYu7RLGJOVQo2AGiqB7Kq42QxrPXCaSBSoq4CugVynUy85qSAy6ULamniyxs1L70KD4W2qaK2xf0AImSJ1MnUe6ljEYafRJ+9VdctEAEgidvOmmskESN9qMlHrvYuxwy5ZJezLDUl1aI8taY7UcR4YlthaskPBCkW0iepBOtYHD8WuWFywVzfGofEcU59Ln51zZISc010Ku2yLxBxiLyIgygwuwEZiASY5Aa171wtVTGvcuX8P3U3MoF5ZhgEQRAAAt6b7zuIj55UN3nhJBkCQSDqNdR6zUq+94uxm7qTzfrpzrqjNxTr12LtW0fTjcRw3K/Y+/b/6qeHFML/TWf8AMt/rXy4gvSNbvvf9aexF28XYzd3PN/ZVNidz6dPGMKP56z/m2/8AqpnEdo8MoOXEWFJBgm7b35fWr5mD3ut33vTVy4W9Ilo2zEmPfQnc9c+UzjqPg8NZS8l0hwz5HV/5NG3ynq3PeK89474cJgk622c/42mq2zpab1OfgFH41adsxluWbf8AR2LQ94k1DJXRmeooooQdrsV2K7FWK2JiiKVFTcLiLQWHSSMx0gZjByS0Zh4oEAxEnehFkCK7FW5x2GJ//ngafXafMnX26eY5yFtxHDKwK4cEA/WY+KCT6JJABEaawPfQWUsURVrex1gqwWxlOQqpzTByZVYjYnZpjcE/W0BjbGeTYMZIy5yBmzE5vdAoLKqKIq1w2PsqGmwGJYxLSFUgSoB57kHlXXx1iTGHAB28byNTzmNo91BZVRRFXB4hhzP/AHfTWPpGnUHfXaSDodMvmabXiFmCDYU+NmGpEBiSF0MmPCN+R60Jsq4oirdMdhueHM6zFxo10EDlFIXH2c09wIKAEZifEDmLAkyOQ5aaesLKuK7FT/nVrX6LXvAw8RgIBBTeTPM/hTy46wP5iesu2m2i6+ved/KgsqgKWBVjfxlgxlsR4gWOdtRmkgCfDI08td96j4y6rsCiBFAiBz1Jk+evU7AcqEWMV2iK6FqaIscw9qTXHWpWCTQnyporqKmiuoZ7un7Sk1eX8FbGHzQM3rqrwhIOnOpirM+badCGQimr1wkRO+lWXEVYEZo2p7s7wT53eVToolm0nQeXrirONBT2spbksVkjT10lm8akkGD0PKrrillLOKK5ZVRBGUiTG8b12zgrb3S4GW2qSPCYLR0/jarRxyk6Q5iW5UY7Fd4ykkCOgOlRL0GPF8DU5Rba8xPhSNJGnLl0pjEZBdJEZQJ20mKyaNFIa4GVN4N4+8DgplyRodSc/ONuWmtaLEhroGYuYMCLVhd9TqjiTGsVkcHalLjH6ig+sl1UD4k+ykB/L+PdVDZGnuYdFXMTcC/ayKYkAgEK51Ou8U0HsafTPrM/Q6jp9eqO0shjtAn4gR8a4KgkuXu2wDluEkbApGbQc501nfpWl7F8Bwt8kgd/kzFu9QqviAgZZIMZWM/2vVWJRSVMINAJaW0kgA7xr6udT+D8du4XN3Z9OJktyDDkR9r/AEisc8JTg1DqVe/QmcW4aiXQiH02TwwYQPckAGfFpUftpczY27/ZIX7qinOAWs+Jw4Mmbykk6k5QSSar+NXc+JvN1uP/ALiPyrSCaSTLdIkCK5S4rkVoZ2Ly0Zacy13LV6MtQ3lqy4fjrltQEtK0kgMUZjMhtCOenLXbpULLVtw9cR3Y7r0fERBSVhgxOpkT3fPQwfOlBSC3jbwECxM5mabTnNnc3NunjT3LrtRa4rdIzCzbYF1APdE6ghggPMnfqZJp++uLVfGSoWdzaHPLoBvv7iTtTY4biE8IykKxaAbRBJBQkA6kEEiIgg7a0oamct4q9bVAcOD4ZUtbc+FnN3STtvHq8jSbmOusv8goGZR4bTam2ytlInXUqDOviPWpJw2MIKnNqSCCbYkgazr0M+oTy0TaXFZmGbKSVdpNsCWkhj10U6DodKUNRH+fXg8i1DBSABbba4UIJ66gEE7lj1ot4+4bgbuFMKi5VtECC0jTq06TM6b1JtfO2CuJg6g/RCZEj16N/q6mufNcVmmQSQg1a0ZGqKpnf0mXz8Q5GFEaiPfxd1kI7hQNASLJ5+MTPUMDr1B50o8RuHxfN0gDNPdNG4XNvG5jpt0FLtLiPTDAZ2Akm3Jb0BoRoYU6mNJ66uXMFi2BEZgTGndQYgeGPUBp0I60onURjibxgCyJtkXJFps2ikKW/s6FumlLt8QvOWVbK5mAELaaRIzDT1gsJ6kilJZxLOxGrDRjNvTI2afVmfcb5o8qWLOKZnMyZhtbckqckAHXU9N8p3ilDUNXsXeJymwBDqYFt9SpOh111nXrPWg8SuMvhsJDAQwtkn6ySp5S0x59STUi3axe45gCQbGoPhXX1HTy20FQRjrqeDMQF0ykKQIGQrBG0AgjYyZ3NNIc6Jhx95mAOHG4GUW2nplWZ1kg+uDVVf8ApHZojMxMDYSSYHqmpqcUuzOffU+FDPSZXUDptqetcwNiWFXhC3RlPKkrI3zBo2po2YrYQqrEVRYm0CxreeFJWjlx8VrY3hbX0Zpi5hzO1XXD7AgA8zWvwnB7bjUD3Vm4UrK/cPXpR5qcw3mKlWsUF5fhV52m4clthl03qjSyI8+lSoUWjmUo2PXcfn9KT7BSMJi3S7Npzb03GnOrbg/B1ukAnekcW4R3dxgozAQJE9J/OtngbVma4mGrQVtzD3MRcdmYkjduZPKu4W67I9vNAGhOusUWlcA5Q0HmCeX41L4Hwo3ZjNO8gx79KpFSTqJeWWCjcuiKOzgS5YhvR566/wARUS9hmyXSDoo185OX862tzsvcsoxh4JmQJHt0rH8XBRCusswkcjGv4iueSq0bYM8crWli8NwFzhWYPYPePb0+cWgwCqzkEEiDLLpTA7OXuQQ+q7ZP4PUfEYZ1tWwUYSXb0TzIUf7ai935fCspHoRJ97hl60supVTAmVIPMDQnpUcLTailiqlywtCMO5+1cRfuqzH8RUYCpN7TD2h9prje7Kg/A1FFSysfU0nZBP8AvVs/Yt3X/wBMCs45kk9ST7zP51pez3gXFP8AYw0e1jWeCaVMVbIyuooZy0Zady0ZavRhqFha7kp0JSgla0czmNBacS4wEBmA10DEDXfTzge6rvs12Vu45yEhESO8uNOVJ2AA9JjyUfCrx+A8JtnI+OuFxoWU2wgP3CB7WqHS6han0MV3jGZZjO8s2us66666+uu5m6n3mtRxnsJcshXsH5zZf0XtjxCdQGUE78mBIPlpVevZfFH/AMPe+4auopmUsjTplT3jfabTbxNp6tdKJbq3IHU6gbD1CrkdlMX/AFa99w1391MV/Vr33DU6UUeVlMCdpMes8tq73jfabTbxNpt5+Q9w6Vcjsriv6ve+4a6OymK/q17/ACzU6URzWUktpqdNtTprMjprXQzfab7x5xP4D3Vefuli/wCrXv8ALauHsrih/wCHvfcNNKHNZSBm+02pJPiOpO5PUmulmgDM0CYEmNdSfbVwezWJH8xd+4aYxHCLtsS9t0ExLKQJ6TU6CvP/AJK7M0zmaTuczSdZ11661zu5319dSu6pS2aaA85GW1UvCDKZpQs1Is2xWkY07MZ5th1r81EaxJqctgGp1nhoyzNdDUp7M5HxEcZXWFyx5VoOH8VA3qtGFp1cB51CxnPkzJ72R+0Ld64y7VX2cAeYNXK4NiwCgsSQABqSToAKv7/C8NhFBxuJW0zDREifeQS3sWPOsssseH838HVw/NyrTiV/yZnBWXG1JYOSwBXUmZn1VsOHYWxfUtgr63su6Erm94iD/eAnrUPuSbc9xczEn+aefVt66nFxGLIvy87GWaPEYZfqh8rcyaplXJprOubrWm7KYZbaaAE9cw5+VV/Guzz5VNuzeLaTFq4d9T9XSomH4dikTTD4jNP9Fc29WWs5SgpWpLyXyQy5cdKz0nF4kW8K6wc2VtRBGoIHOvBu1d7w2183Y/AD869G4jbxbWAO7xDNAkdy2s9IWRFYHtF2VxbXRlwuKYZRJGHukSZJAhfVXLl0U5WrZ3/TceSM0p9EqRVYvh18Ir93d7sW1OfK2WCMxM7R4qh22czGYxvEmOWvTWtnj72PuYY2BgMSFKhc3cXpgHaMm0CN+dTPk3uYnht53uYTFxcyBsuFut4VzkjVeZI/gVlkljT/AEyPV4eWWUXzUk72/owIuHrSxO/LrGlaT5TMS1/iFy73d20jhFtm7ae0WCW1ViFZQfTze+tX2w45ww4N7WFTBu/dKqMlopcDZgMwlRqAWPtNZOaW6Omzz3iBgWl6WlPtcs//ANhUZNSB51ruyOCs3uJ3Fvi2y27bZEuGFd7fdoq766ZtvXBio/bjD2E4jkw6oqhbeYWzKByCzBfYV93KrPrQj0O4Tw4HGN9t7VsfnVKUq6uacOtj+lxLN7EE/lVYUrbErtnNxU6aRGKVzJUgpXMla6Tl1iwtKCUsLSwtaJHM5mk7RYtsLwPDraJXv2JuEaFs/eEyf7ttV9QNUmB7J4l8JnCQMjnIc3eNAu5MqC2Vac4gmT9llnS/4aLePwZwN5sjAk2G9pcRO7Bi3h5qxAqNh+F8XwuFuYK2LTIxhL4ugNaQznVQYYA6cpXxRuIwlFqR3YsicKTHPkr4lc7nE4e40W1IygkFkchswy7hcwUk9QY1JjSXe1XdqphSSrMczZdVy+EaGWJO3RTWb4bwhOE4ZkLZ8RejNlGwggQNwoBME7k+5j9pKYlWIGwgx6iJ1HkdK3xRaicHE5IyyX6G1s9ry1wKFRR3wQln1ibo1UDwsTbBG4OYDfaZi+1QS46hUOQAmbkXGGUOxS3lOZQs6zupHnWJTtDH2/d/zTj9oFZSrByCIIgiR00MxVnjMllRq7/bVV+oplHcDOQYCXrlskFIhktA6Exn8tVP2zy6G2oYMwI73fL3ULb8HjuEXR4YHonWst+8o6P934b0fvL5P93/AJqOWyeejSXe3cBvo00Ij6XQS10RcOTwNFrbXVxrXH7WMzFRbG7BfHLEp3OYEAQNLsSCdR0rLW+NKs5VcE7mCSYkgakwJJ0GmppTdoPJ/u/81KxsiWZM0N/jN2D9EJj7cidI5D+PbVdx/F58K06ElP8A5F/Kqw8c8n+7/wA1HxXEO8XKA2pEyIAgg/lWqTOeUk99iB3VKW1T+SlBK10nK8oyLVLFunlSnMoqyiZvKMqlSBcMRSQtLAq6RlKdggNSEmkIKlWLcmtIownkLfspZIus53S2xXyLFUkecFvfWV+T3D2uK4nHHGp3uZLZBJIa3Lv6DAysAAadK2WAu92QR0ho3ymNvMEA+ysrxLsdjcLcv3uFOmTEjxKSoe3qW+iZvDEsehExymvnfqSlHM29rSp+n8n0v0XiIZMGmL/UnuQuIdmzwfiOGfDYlHFy6q91cdUuhG9PPya2QCM2muWATXpn7QAuOBLeEOORJghh5agfe9deXdmPk5vW7/zviDjwNnyl87M41DXH1mDBABJJA9urPH0knxif7DbDbl7fbXicVDLmSWOLlXVpPr8Hp580IUpNGkHaRh/MXToDoBz5R16incf2mFo5cpLZMw1BGgcv09HIJ65xWW/eRP7f3H/Sm37RWzuGOhGttjodxtsYHurkXD8Wv8cvDMFxePuvJo37YgN6HhhhuMzOGsoABPhXNc3PSR5vWe1Ss6rkYZsoJJUFWZWYDLMkQh8W23nGSbj1rUlTqIP0J1Gmh8Oo0GnlVcvyg4MEEMQQIBFlwQOgOXQeVVlj4mPXHLwzSGbmfhv/AEbh+1gUsGT0XuDwsvoW2RC2sS0uPCP/ANT+9AYgKhJJURmUQWa8up/9En/EKxX/AGgYOZnWc09w85ts05d9BrvpXbfb7Bz4SZmdLFyZ110TfU6+Zqjx53+yXhl7l2Y78r+KmxhzAaL8wZgju30MawYrzjDX0u3Lai0iE3F1Vn2zCRlLEda1Pa/tbaxFpEtEkh8xzIywArDTMBzI2qrwPFLIsuGt5rpkq86rA0jXbrXu/T4SjhSmqe/X+zaLah0KRryO7m4GYMzEZSBEkmdRB5fH1heDy94ckhRmIBiQOUxpOtRL7yxj4eVT8Ph1XNldXlYlQ4gsYghlGunLrXYdBo+Irlw+Bt9EuOf8RgfjUApVpxwfT20/o8PbHtbX8qhFa7MEf0HkcdP/ANa7IjFK5kp8rXMla0cqmAFKAqKOIL1/GlDiSdfgahTj3JeHJ7WTAtT04xfAyi9dA6d4/wCtUw4mnX4GlDiqdfgatrh3Rm8OZdIsn7kk6k7k6k+s86UFqCOLW+vwNKHGLfX4GrrJDujF8Pm9r8E8LSgtQBxq31+B/SlDjdvr8D+lXWSHdGT4bN7H4J4WlAVXjjlvr8D+ld/btrr8D+lTzYd0UfC5/Y/DLHLXctV37etfa+B/Sujj1rr8D+lTzcfdFftc/sfhljloiq/9v2uvwP6Uft+11+B/Sp5uPuiPtM/sfhliBXQKrf2/a+18D+lH7ftfa+B/SnNx90R9pn9j8MtVpYiqj94LX2vgf0rv7w2vtfA/pU87H3RV8Hn9j8MuABSoqm/eK19r4H9KP3itfa+B/Src/H3RX7LiPY/DLsU/YeKz47SWvtfBv0pY7T2vtH7rfpVlxGPujOXAcQ/2PwzY4fGiu3sXBlHKk75WIn1xvWPXtTaH1j7m/SuN2otH6x9zfpUPLhl1afgwj9M4mEtUYyXwzR4zFlwMzFvWSfxqvdqqv3ltfaP3W/SkntHa+18G/SnOxJVFpL4OhcFxN3KMn8MtZpM1V/vFa+18G/SufvDa+18D+lRz8fuRb7LP7H4ZYY54tOeiMfcprIHs7cIW5YhtjlMSDvpm0YfxrVzi+OWmtuoO6sNjzUjpS+zWNBtrryFebxk1JrSz6L6PgnjjPWmunX5Mdi7D2z9IjJ/eUqPZOnuqbwVgQ3h1H1tNjy+Fel2SCI5dOVNXOAWXZQtm2XcwI+j1gsSzJqAACedcVnt6TGLE67Uh7ayYAjXcDatevZOyWZWDoyGGC3WZdgwKlgZBBHLrUi32Dsn+cvD/ABWvzt0sijCnh9sgnKJnbb213B4NQ6qo9J0nc/WH5kD2ivRrPyc4f6z3z/jtj8LYNQuKcMsYe7YtWlCg3UZ2JLMRbObxMxJgQTG1LJUSi4uc2MxB6MqD/Ao/WopFRTxhGe65Oty7cbY7FoHwAoPFU6/A16GKUVBKz5/iceSeaUlF+B8iuRUc8TTr8DSf2knX4Gr649zNYcvtfgpc1SMBhu9uBdQNSxAkhVBZiBzMD3xUOadw+Ma3mymMwgkbgSG0PLUCvNPoiVd4ewvG0NwTBOgiM2YzsMutd/ZjnLBRgxIBVpBhM/s0660z+03zo8gsi5ZInMIIhp9LQkeqnU4267LbAHojJ6HhyHLruRzM1OxG48OCsJzsq/Rs+5J8Kho25yNRI3rh4M+utsZZznPohUSQ2m8dJ2NNHjlyAISAGEZdDnXIxInTQcoFcu8auMGHhGcHPCwXLCCzf2vVpqdNabDcefg7LmzFdA05WBylQreLyhgdJ/KurwO4SIKGVDSCYAYws+GdeWmwnao/7ZeW9E5iSQV0MqqkR0hRSzx18zNlty3peEwxBkE+LlyjkY2psNxxuEMqOXIVkWckgt/KC3JHIb+4daMHwdrgVpUKSoJmSoZwknSJk7TO2ka0xd4w7KykIcwgtlAbLn7wLI0AzeXlSrXHbiqqjL4QoBIMwri4o3j0h01502G5Lu8CJI7tgylc0mfD42tgGBrJXkOR6TTR4JcHpG2sCSGeCoD93JAB+tpTFrjTqAIUgCIIOozlxMEbMWj+8RrSLnFXaZjVcp0A0FzveW3i+FNhuSTwVw2WU+sDDTBQhWXQEkgsNgact8AuGQcueGyoGBYlLgtknkFnNrPKoyccuDN6JzFyQQd3ZWOxHNRp+Ncfjl0tmkBoIlREZrnemPPNTYbj9jgjsAwK5SdwSfDnyFxpqJ9um0VzD8OUvdVn0tg7bsc4QRI01I/jWmjxy5EQg1MEL6ILZyF1gDN5TqRtTH7QbM7DKDc9IAaekr6dPEopsNyc/BGE+K2AJPieCFFw2wSAPtCK4eB3JgZCc2Uw0w2cIQfUzLPrqLd4s7TMeIZTpy7zvf8AcfdShxq4CSCAW72dP6aM/wDtEdIpsNx+3wO6xjwg8gW10Zl2A01Q6mBtrrSrfAbjRGQyE0zGQbgzIpgaEjXp1IpC9o7oYt4SSVOq7FFygwD06zrrvTVrjVxST4TOTQrIBtrkQxO8ew8xTYjcXw/hpuuASEXOqEsYMsT4VHNoB91LucIYKXEZQoJLGNSgeNNBoecTtqai4PijWjoFPiD+JZhlmGHnqacXjdwAjw6rlnLqBkyRM6+HrPXSmxO5KvcDKs3jUqMwEGGYpbFwwp6SJpGM4MyF8rKypmkzqMoDQw5GPwPSo93jDsQTl0zbLuXti0xOu+UD20t+OuSZW34pzjJo+YZSW16dIpsNx88FYKCSCxz+Fd/Ctthqd5zj4exs8GfU5reVZzNn8KlWVSpMby6+/Sabfjtwz6IOsELBEqqnL00RfdSb/GHZWWEVWnMFWJLMrFvWSi+WmwpsNxm/aKMytupIPrBg0jNRiMSbjs7bsSTG0nU03NQSOZqRbxLWmlDp0/SuTXJoC6wXbRl0aPaI/Cryx21Ro9JWBlWUqYMEbHQiCRB61hmtg02cN/G1RRNnqGC7U2RJLsWYyxZdzAH1RAAAAgdPbVpY7V2P6Qe2R+VeNhGGzH30oXLg+saUTZ7Td7a2FX+UB9QJ/AVgu0HabvrhZZAAIE7mdI8qyne3PtfD/mgAnczShqH1OlKzU0K7NSVHM1Gam5omgE0UUUAUUUUAUUUUAUUUUAUUUUAUUUUAUUUUAUUUUAUUUUAUUUUAUUUUAUUUUAUUUUAUUUUAUUUUAUUUUAUUUUAUUUUAUUUUAUUU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26" name="AutoShape 6" descr="data:image/jpeg;base64,/9j/4AAQSkZJRgABAQAAAQABAAD/2wCEAAkGBhQQEBQUEhQUFBQVFhYYFRYUFBQXFRQYFBUVFBUVFRYYHCYeFxkjGRUVIC8gIycpLCwsFR4xNTAqNSYrLCkBCQoKDgwOGg8PGiklHiQsLSkpKSwsKSksKSwpKSksLCwpKiwsLCwsKSkpLCwpKSwpKSwsKSwsLCwpLCkpKSksL//AABEIAKEBOQMBIgACEQEDEQH/xAAcAAABBQEBAQAAAAAAAAAAAAAAAgMEBQYBBwj/xABKEAACAQIEAwQFCQMLAQkBAAABAhEAAwQSITEFQVEGEyJhMnGBkaEHFCNCUpKxwdEVFvAzQ1NUYnKCk6Ky4dIXJERjg6OzwvE0/8QAGgEBAAMBAQEAAAAAAAAAAAAAAAECAwQFBv/EAC0RAAICAQIFAwMEAwEAAAAAAAABAhEDEiEEEzFRkUFSgQUUMiJCYXFDocEj/9oADAMBAAIRAxEAPwDy+aJpM1ouwuAS7is1xQ6Wbb3Sh1DFMoUMOYzMCRzyxzqUr2KykoptkfBdkMZeQPbw9xkOoaAoYdVzEZh5iq3F4N7LlLqNbcbq6lWHsNbCxxe7jg9y5eLMWZQbN66i2tBAthYDESPEQZ9VRzxj9pcMutdWLuFf6J2JLvb8OdCeZAzMdhIECZrV4qVnBj45Tm410dP069DIzRNazsxwXCjBXsbjVuXUt3FtW7Nt8hdjlksw1A8Y26HfQVb2ez/C8bZxHzI3hiBhzeS07P8ARMnpW5Ii4CSo3O512jE9E88mia9F4T2QwQsYPvreJvYi9Ze+1uxmJdZHdIY0tKQ6+IkarvrVn/2d4R7mCZrF7DC9duW72HOIFwjLZv3EYXBJBm0NJ2bYUB5PNE16NY7LcPxdjG28Kl9MRhD4bty5K3jmddUGiqShG0gEGTqKsG7F8Ot4hcE1jFXG8CPjFuwq3bihlAtTGXVdYMZgDOpqUm+hWU4x/J16HlM0TXo3FOyOA4Vh0+frev3r1y6qmw+QWrdswLgBMFspRoM6tHLW5u/JXhFxF1kS/es2sPZZbCXALl+7ca7PjYjIuVFMAjc9IMFjyCaJr2TCfJThr1zD3GsX8Mjm4l3DXLuZlYIzW3S4pJynKdJ5jaDOds9nuG4rAYi7h1v2mwly0HuXLgbvbb3ArOV2Tw5zAiCBvtQHns0TWnfhuALOO9dWUmFN1ArHMwKBzaOQDQyc20bmQ1xPA4NMM/cXO8dWBFwsczZu5AU24Atgg4k5TJ+iBmCBQGdmiaTNE0AqaJpM0TQCpomkzRNAKmiaTNE0AqaJpzCW1ZwGbKvM9ABPvqceG29PpBMCfGkBoOnmCdPLc6UIsrZomnsZaVSApnQzqCJDEaQPKee4p7AYRHBLtl1P1lGwBAg66ydf7PnQkhzRNWCYG0fr9DGZBAPUnQkayOdNY3CoiyrScxEZlOkb6D+J9tCLIk0TUnh+GS4SHbLAEGVH47/80+mATLq4DRtnSJiSdJ2Okc5kaTU0LK+aJpWHUM6hjAJAJ6AnU1YWcDZYAm5lnaWXXSdokRtrE+W1QLK2aJqZisGiWwQ4LeEFQVMHXNtyHh+NM4OyrkhjGnVRzAJ8W8CTG5ihIzNE1aDhloj+VCnXQshg/VkjQjmY2kUDhtqT9KAJ8OqagKTr0M9f0qaIsq5ompGIt2wsqTMjQlTugYmQBzMew+qos1BJyas+znHDg8Qt2JWCrjqjbxPMQCPNRVVNFSnREoqSpm0wHArAzthcTZazcYN3b3zaa0Crq6gQTMMIJAjKPSgGqnHXLGFw5w2HcXWds164NV02UHY7DYkDXWSYz5QdBXQKvzNtjlXCrVbd+vpu10vvRouA9pktYe7hsRaN2xcYPCtlZWEag/4V5jbnJFXnZ7jLYjH2DhMOtqzYQqyjLmNtwEZ7jbudFga6jfUmsFNdDEVmdZu8T27VMbipQvYe0MOO7bKypbDLNs9CWc8tweVIwHyhWbC2EtYZ1Sxde4o74Etnt3UOYlfSJuk6aaRWGomgNJwjtd83GNhDOKDZSGA7sk3GBOniguOm1aJflVtmLr4UnECDIuAWy4EB9pGw012Guk15zNE1KbXQpKEZ/kr9fk9OwfEL+PwdtsRhLeOi47Wyl/uzbLMSVurGiA6RJ8IXTQGl9re3CW8Xds3EF+xdsWkvorZSro1xgUYbEBxp5DURXl63CNiR6iRXKgubjhfbvDYO/afDYLKtsPmZrk37hcQAXggKJ21nTaKp+E9qBYwWMw2Qt86yQ2YAJkJOojxb9RWfmiaAVNcmuTRNAKmiaTNE0AqaJpM0TQCpomkzRNAKmiaTNE0AqaJpM0TQCpomkzRNAKmiaTNE0AqaJpM1JwmAe76MAcyTAoBiaJq0HDLCfyuIE9EUfixH4U4t3ALv3r/44H+lPzoTRTzRNX1vi2AEAYYsfN7x/Sp1rH4L62B9xu/9VQKMnNE1u8OvCbuly29meZa8oHtbw1Wds+yNvBhLlm73lu5sGjMukjUaMCOdBRl5omkzRNSQcoooigCia7XKAKK7RQBRRRQBRXaKA5RFdooAiiKKKAIoiiu0ByK6FoApUUAd2K53YpxEmlHDmloga7sUd2KWLdcK1IE92KV3IoiiKAT3Nc7ungKTFAN93R3dOgVwrQDeSui2KcW2TSjaIqARbsKCah3eJFtCxgbATA9lSsZsBtJ/KPzrSWvkvxjWkKYeQwzZ+7umQfR1KbRr7amhdGM+cr5+6ufOh51tF+SvGH+aH3T+a1NT5L8UoQ9xaYiZDKYO6ifEPI+sDlIIWYXA45VuAkE9NtzoJJOlaF8Qwz/RkhGCMQ9sjMxACggmTqNtqlXfkyxwJAwoIEeIPYEwI+tc577b+6l2fkp4i3o4WY6XcNp/7lFXqVkpP8X/AKv/AKiLda4ouHIkWy4Y9/bE936WUHU+QjWnMRJwbyfCl5VQchIzEDoNTUjEfJ9i8EjXcThxbQjICWst4nIAEKxOwbXyprGmOHp/5mIut7F0H4VDLwvozPUTRFFAdooooQb75PeDWsbhyjpbnDYuxiLjkLmOHKOLyFtyn0YMf2qt8fgcOba41bFpU4hc4atlMiZbRzk4tFWNP5HKY3znrXmuA4rdsC4LVxkF1DbuZY8aN6SmRsfLWl/tu/3dm33rZLDl7K6RbctmLLpvm11oDZ8d7H4e9fvNh/nGYcSbDXLS27MQ/eXJw6ggKFCFYYxAnTapWA7GYK3ctXGNy7au4XHOE7zDXcj4UAFu8tfRuYYkDUBgJmsRa7S4lWLLecM17vyRAJvQw7zbeGYRtqdKfPbPGd5bufOHz2s/dmEhBdAFwKuXLlIA8MRptQDnZvBLct48ja3hLjrmRHOly0BqQcrQ3pLB6b1Zdqex9jD4fvcNcuX1V0V7oew1vxrIzW1i7YbNoFYN6wazNjiVxO9yuV75WS7EeNWYMynTQEgHSNql8T7T4rEoEv3nuLIMNllioyqzsADcIGgLExQF/hbwwXDcJes2bF25ib99brXrK3o7plW3YUNIXMCWMeI9acwXYoY248I2FuJjFTE2BqmGsXEL94pbURkca6ejyrOcH7UYrBhlw997SsZIWCpO2aGBAbzGulSuF9qTh7GLAW42Ixatbe810kC25DP4MstcJzeMt9fbeQLfhfYzD38O9wNfRmt4m7YNx8ModLGYpFqe9uSq+JwFUGQJoxHYvDCzcCXL/fpw+3jfELfcwwQta08RPi0OkedUGF7WYu1aFq3fdbah1CgLAW5OdJInKZJyzE6xIBpg8dvnN9K3isDDt6OtgQBa29Hwjz03oDU4/sFZVsRh7d2785wvcd61xUGHfvntoe7jxrBuLGac0GIp5vk/w9x7tqxdxAuWcZZwjNdW3kY3GZXuKF1jwkhSZ21ObTL4rtTirtpbN2/cuWly+Bjo2T0QzCGYDlJMcoq84/8AKI+Is93bF9Cblq5muYk3TbNmcgs+BSviMlmLMco10EASh2Ewr4i0iYh8jfORcXvMLeup83tNcW59CxXK0eiYIIInWaseyPCMJYu28VkN7D3MBib5t4pLTshw9+3bc6DLtJGkiaxeK7X4y663HxDl0V1U+ABRdBFyFC5ZYEy0SetRrfHb62xbF1ggtXLIXwwLV5s123tsxAJ50B6XxHsXbs4G7gwlsYg4mwReZVLKmJx1zD2PFuFNuyGIn6xqhtdg8PiLht4e7eU2sYuFvG+tuCWzzctBdtbbeBtdQZrLYntJibocXLzt3gtB5I8QsEmzqBIykkiOZp3HdrMXfNs3cRdY2mDoZgq42uSoEuPtGT50BqLjYTD4GxfsWTdVcbeUjFKmZstgAK5txmQGHy9ZBncw+2WKtxZt/RNiEUnEXLCW0tkvle3bAtgK7IpILAD0o1gxQ8V7S4nFqFxF57ihiwVsoAYjKSAoESPxJ3JNRcdxC5fuG5dYu7RLGJOVQo2AGiqB7Kq42QxrPXCaSBSoq4CugVynUy85qSAy6ULamniyxs1L70KD4W2qaK2xf0AImSJ1MnUe6ljEYafRJ+9VdctEAEgidvOmmskESN9qMlHrvYuxwy5ZJezLDUl1aI8taY7UcR4YlthaskPBCkW0iepBOtYHD8WuWFywVzfGofEcU59Ln51zZISc010Ku2yLxBxiLyIgygwuwEZiASY5Aa171wtVTGvcuX8P3U3MoF5ZhgEQRAAAt6b7zuIj55UN3nhJBkCQSDqNdR6zUq+94uxm7qTzfrpzrqjNxTr12LtW0fTjcRw3K/Y+/b/6qeHFML/TWf8AMt/rXy4gvSNbvvf9aexF28XYzd3PN/ZVNidz6dPGMKP56z/m2/8AqpnEdo8MoOXEWFJBgm7b35fWr5mD3ut33vTVy4W9Ilo2zEmPfQnc9c+UzjqPg8NZS8l0hwz5HV/5NG3ynq3PeK89474cJgk622c/42mq2zpab1OfgFH41adsxluWbf8AR2LQ94k1DJXRmeooooQdrsV2K7FWK2JiiKVFTcLiLQWHSSMx0gZjByS0Zh4oEAxEnehFkCK7FW5x2GJ//ngafXafMnX26eY5yFtxHDKwK4cEA/WY+KCT6JJABEaawPfQWUsURVrex1gqwWxlOQqpzTByZVYjYnZpjcE/W0BjbGeTYMZIy5yBmzE5vdAoLKqKIq1w2PsqGmwGJYxLSFUgSoB57kHlXXx1iTGHAB28byNTzmNo91BZVRRFXB4hhzP/AHfTWPpGnUHfXaSDodMvmabXiFmCDYU+NmGpEBiSF0MmPCN+R60Jsq4oirdMdhueHM6zFxo10EDlFIXH2c09wIKAEZifEDmLAkyOQ5aaesLKuK7FT/nVrX6LXvAw8RgIBBTeTPM/hTy46wP5iesu2m2i6+ved/KgsqgKWBVjfxlgxlsR4gWOdtRmkgCfDI08td96j4y6rsCiBFAiBz1Jk+evU7AcqEWMV2iK6FqaIscw9qTXHWpWCTQnyporqKmiuoZ7un7Sk1eX8FbGHzQM3rqrwhIOnOpirM+badCGQimr1wkRO+lWXEVYEZo2p7s7wT53eVToolm0nQeXrirONBT2spbksVkjT10lm8akkGD0PKrrillLOKK5ZVRBGUiTG8b12zgrb3S4GW2qSPCYLR0/jarRxyk6Q5iW5UY7Fd4ykkCOgOlRL0GPF8DU5Rba8xPhSNJGnLl0pjEZBdJEZQJ20mKyaNFIa4GVN4N4+8DgplyRodSc/ONuWmtaLEhroGYuYMCLVhd9TqjiTGsVkcHalLjH6ig+sl1UD4k+ykB/L+PdVDZGnuYdFXMTcC/ayKYkAgEK51Ou8U0HsafTPrM/Q6jp9eqO0shjtAn4gR8a4KgkuXu2wDluEkbApGbQc501nfpWl7F8Bwt8kgd/kzFu9QqviAgZZIMZWM/2vVWJRSVMINAJaW0kgA7xr6udT+D8du4XN3Z9OJktyDDkR9r/AEisc8JTg1DqVe/QmcW4aiXQiH02TwwYQPckAGfFpUftpczY27/ZIX7qinOAWs+Jw4Mmbykk6k5QSSar+NXc+JvN1uP/ALiPyrSCaSTLdIkCK5S4rkVoZ2Ly0Zacy13LV6MtQ3lqy4fjrltQEtK0kgMUZjMhtCOenLXbpULLVtw9cR3Y7r0fERBSVhgxOpkT3fPQwfOlBSC3jbwECxM5mabTnNnc3NunjT3LrtRa4rdIzCzbYF1APdE6ghggPMnfqZJp++uLVfGSoWdzaHPLoBvv7iTtTY4biE8IykKxaAbRBJBQkA6kEEiIgg7a0oamct4q9bVAcOD4ZUtbc+FnN3STtvHq8jSbmOusv8goGZR4bTam2ytlInXUqDOviPWpJw2MIKnNqSCCbYkgazr0M+oTy0TaXFZmGbKSVdpNsCWkhj10U6DodKUNRH+fXg8i1DBSABbba4UIJ66gEE7lj1ot4+4bgbuFMKi5VtECC0jTq06TM6b1JtfO2CuJg6g/RCZEj16N/q6mufNcVmmQSQg1a0ZGqKpnf0mXz8Q5GFEaiPfxd1kI7hQNASLJ5+MTPUMDr1B50o8RuHxfN0gDNPdNG4XNvG5jpt0FLtLiPTDAZ2Akm3Jb0BoRoYU6mNJ66uXMFi2BEZgTGndQYgeGPUBp0I60onURjibxgCyJtkXJFps2ikKW/s6FumlLt8QvOWVbK5mAELaaRIzDT1gsJ6kilJZxLOxGrDRjNvTI2afVmfcb5o8qWLOKZnMyZhtbckqckAHXU9N8p3ilDUNXsXeJymwBDqYFt9SpOh111nXrPWg8SuMvhsJDAQwtkn6ySp5S0x59STUi3axe45gCQbGoPhXX1HTy20FQRjrqeDMQF0ykKQIGQrBG0AgjYyZ3NNIc6Jhx95mAOHG4GUW2nplWZ1kg+uDVVf8ApHZojMxMDYSSYHqmpqcUuzOffU+FDPSZXUDptqetcwNiWFXhC3RlPKkrI3zBo2po2YrYQqrEVRYm0CxreeFJWjlx8VrY3hbX0Zpi5hzO1XXD7AgA8zWvwnB7bjUD3Vm4UrK/cPXpR5qcw3mKlWsUF5fhV52m4clthl03qjSyI8+lSoUWjmUo2PXcfn9KT7BSMJi3S7Npzb03GnOrbg/B1ukAnekcW4R3dxgozAQJE9J/OtngbVma4mGrQVtzD3MRcdmYkjduZPKu4W67I9vNAGhOusUWlcA5Q0HmCeX41L4Hwo3ZjNO8gx79KpFSTqJeWWCjcuiKOzgS5YhvR566/wARUS9hmyXSDoo185OX862tzsvcsoxh4JmQJHt0rH8XBRCusswkcjGv4iueSq0bYM8crWli8NwFzhWYPYPePb0+cWgwCqzkEEiDLLpTA7OXuQQ+q7ZP4PUfEYZ1tWwUYSXb0TzIUf7ai935fCspHoRJ97hl60supVTAmVIPMDQnpUcLTailiqlywtCMO5+1cRfuqzH8RUYCpN7TD2h9prje7Kg/A1FFSysfU0nZBP8AvVs/Yt3X/wBMCs45kk9ST7zP51pez3gXFP8AYw0e1jWeCaVMVbIyuooZy0Zady0ZavRhqFha7kp0JSgla0czmNBacS4wEBmA10DEDXfTzge6rvs12Vu45yEhESO8uNOVJ2AA9JjyUfCrx+A8JtnI+OuFxoWU2wgP3CB7WqHS6han0MV3jGZZjO8s2us66666+uu5m6n3mtRxnsJcshXsH5zZf0XtjxCdQGUE78mBIPlpVevZfFH/AMPe+4auopmUsjTplT3jfabTbxNp6tdKJbq3IHU6gbD1CrkdlMX/AFa99w1391MV/Vr33DU6UUeVlMCdpMes8tq73jfabTbxNpt5+Q9w6Vcjsriv6ve+4a6OymK/q17/ACzU6URzWUktpqdNtTprMjprXQzfab7x5xP4D3Vefuli/wCrXv8ALauHsrih/wCHvfcNNKHNZSBm+02pJPiOpO5PUmulmgDM0CYEmNdSfbVwezWJH8xd+4aYxHCLtsS9t0ExLKQJ6TU6CvP/AJK7M0zmaTuczSdZ11661zu5319dSu6pS2aaA85GW1UvCDKZpQs1Is2xWkY07MZ5th1r81EaxJqctgGp1nhoyzNdDUp7M5HxEcZXWFyx5VoOH8VA3qtGFp1cB51CxnPkzJ72R+0Ld64y7VX2cAeYNXK4NiwCgsSQABqSToAKv7/C8NhFBxuJW0zDREifeQS3sWPOsssseH838HVw/NyrTiV/yZnBWXG1JYOSwBXUmZn1VsOHYWxfUtgr63su6Erm94iD/eAnrUPuSbc9xczEn+aefVt66nFxGLIvy87GWaPEYZfqh8rcyaplXJprOubrWm7KYZbaaAE9cw5+VV/Guzz5VNuzeLaTFq4d9T9XSomH4dikTTD4jNP9Fc29WWs5SgpWpLyXyQy5cdKz0nF4kW8K6wc2VtRBGoIHOvBu1d7w2183Y/AD869G4jbxbWAO7xDNAkdy2s9IWRFYHtF2VxbXRlwuKYZRJGHukSZJAhfVXLl0U5WrZ3/TceSM0p9EqRVYvh18Ir93d7sW1OfK2WCMxM7R4qh22czGYxvEmOWvTWtnj72PuYY2BgMSFKhc3cXpgHaMm0CN+dTPk3uYnht53uYTFxcyBsuFut4VzkjVeZI/gVlkljT/AEyPV4eWWUXzUk72/owIuHrSxO/LrGlaT5TMS1/iFy73d20jhFtm7ae0WCW1ViFZQfTze+tX2w45ww4N7WFTBu/dKqMlopcDZgMwlRqAWPtNZOaW6Omzz3iBgWl6WlPtcs//ANhUZNSB51ruyOCs3uJ3Fvi2y27bZEuGFd7fdoq766ZtvXBio/bjD2E4jkw6oqhbeYWzKByCzBfYV93KrPrQj0O4Tw4HGN9t7VsfnVKUq6uacOtj+lxLN7EE/lVYUrbErtnNxU6aRGKVzJUgpXMla6Tl1iwtKCUsLSwtaJHM5mk7RYtsLwPDraJXv2JuEaFs/eEyf7ttV9QNUmB7J4l8JnCQMjnIc3eNAu5MqC2Vac4gmT9llnS/4aLePwZwN5sjAk2G9pcRO7Bi3h5qxAqNh+F8XwuFuYK2LTIxhL4ugNaQznVQYYA6cpXxRuIwlFqR3YsicKTHPkr4lc7nE4e40W1IygkFkchswy7hcwUk9QY1JjSXe1XdqphSSrMczZdVy+EaGWJO3RTWb4bwhOE4ZkLZ8RejNlGwggQNwoBME7k+5j9pKYlWIGwgx6iJ1HkdK3xRaicHE5IyyX6G1s9ry1wKFRR3wQln1ibo1UDwsTbBG4OYDfaZi+1QS46hUOQAmbkXGGUOxS3lOZQs6zupHnWJTtDH2/d/zTj9oFZSrByCIIgiR00MxVnjMllRq7/bVV+oplHcDOQYCXrlskFIhktA6Exn8tVP2zy6G2oYMwI73fL3ULb8HjuEXR4YHonWst+8o6P934b0fvL5P93/AJqOWyeejSXe3cBvo00Ij6XQS10RcOTwNFrbXVxrXH7WMzFRbG7BfHLEp3OYEAQNLsSCdR0rLW+NKs5VcE7mCSYkgakwJJ0GmppTdoPJ/u/81KxsiWZM0N/jN2D9EJj7cidI5D+PbVdx/F58K06ElP8A5F/Kqw8c8n+7/wA1HxXEO8XKA2pEyIAgg/lWqTOeUk99iB3VKW1T+SlBK10nK8oyLVLFunlSnMoqyiZvKMqlSBcMRSQtLAq6RlKdggNSEmkIKlWLcmtIownkLfspZIus53S2xXyLFUkecFvfWV+T3D2uK4nHHGp3uZLZBJIa3Lv6DAysAAadK2WAu92QR0ho3ymNvMEA+ysrxLsdjcLcv3uFOmTEjxKSoe3qW+iZvDEsehExymvnfqSlHM29rSp+n8n0v0XiIZMGmL/UnuQuIdmzwfiOGfDYlHFy6q91cdUuhG9PPya2QCM2muWATXpn7QAuOBLeEOORJghh5agfe9deXdmPk5vW7/zviDjwNnyl87M41DXH1mDBABJJA9urPH0knxif7DbDbl7fbXicVDLmSWOLlXVpPr8Hp580IUpNGkHaRh/MXToDoBz5R16incf2mFo5cpLZMw1BGgcv09HIJ65xWW/eRP7f3H/Sm37RWzuGOhGttjodxtsYHurkXD8Wv8cvDMFxePuvJo37YgN6HhhhuMzOGsoABPhXNc3PSR5vWe1Ss6rkYZsoJJUFWZWYDLMkQh8W23nGSbj1rUlTqIP0J1Gmh8Oo0GnlVcvyg4MEEMQQIBFlwQOgOXQeVVlj4mPXHLwzSGbmfhv/AEbh+1gUsGT0XuDwsvoW2RC2sS0uPCP/ANT+9AYgKhJJURmUQWa8up/9En/EKxX/AGgYOZnWc09w85ts05d9BrvpXbfb7Bz4SZmdLFyZ110TfU6+Zqjx53+yXhl7l2Y78r+KmxhzAaL8wZgju30MawYrzjDX0u3Lai0iE3F1Vn2zCRlLEda1Pa/tbaxFpEtEkh8xzIywArDTMBzI2qrwPFLIsuGt5rpkq86rA0jXbrXu/T4SjhSmqe/X+zaLah0KRryO7m4GYMzEZSBEkmdRB5fH1heDy94ckhRmIBiQOUxpOtRL7yxj4eVT8Ph1XNldXlYlQ4gsYghlGunLrXYdBo+Irlw+Bt9EuOf8RgfjUApVpxwfT20/o8PbHtbX8qhFa7MEf0HkcdP/ANa7IjFK5kp8rXMla0cqmAFKAqKOIL1/GlDiSdfgahTj3JeHJ7WTAtT04xfAyi9dA6d4/wCtUw4mnX4GlDiqdfgatrh3Rm8OZdIsn7kk6k7k6k+s86UFqCOLW+vwNKHGLfX4GrrJDujF8Pm9r8E8LSgtQBxq31+B/SlDjdvr8D+lXWSHdGT4bN7H4J4WlAVXjjlvr8D+ld/btrr8D+lTzYd0UfC5/Y/DLHLXctV37etfa+B/Sujj1rr8D+lTzcfdFftc/sfhljloiq/9v2uvwP6Uft+11+B/Sp5uPuiPtM/sfhliBXQKrf2/a+18D+lH7ftfa+B/SnNx90R9pn9j8MtVpYiqj94LX2vgf0rv7w2vtfA/pU87H3RV8Hn9j8MuABSoqm/eK19r4H9KP3itfa+B/Src/H3RX7LiPY/DLsU/YeKz47SWvtfBv0pY7T2vtH7rfpVlxGPujOXAcQ/2PwzY4fGiu3sXBlHKk75WIn1xvWPXtTaH1j7m/SuN2otH6x9zfpUPLhl1afgwj9M4mEtUYyXwzR4zFlwMzFvWSfxqvdqqv3ltfaP3W/SkntHa+18G/SnOxJVFpL4OhcFxN3KMn8MtZpM1V/vFa+18G/SufvDa+18D+lRz8fuRb7LP7H4ZYY54tOeiMfcprIHs7cIW5YhtjlMSDvpm0YfxrVzi+OWmtuoO6sNjzUjpS+zWNBtrryFebxk1JrSz6L6PgnjjPWmunX5Mdi7D2z9IjJ/eUqPZOnuqbwVgQ3h1H1tNjy+Fel2SCI5dOVNXOAWXZQtm2XcwI+j1gsSzJqAACedcVnt6TGLE67Uh7ayYAjXcDatevZOyWZWDoyGGC3WZdgwKlgZBBHLrUi32Dsn+cvD/ABWvzt0sijCnh9sgnKJnbb213B4NQ6qo9J0nc/WH5kD2ivRrPyc4f6z3z/jtj8LYNQuKcMsYe7YtWlCg3UZ2JLMRbObxMxJgQTG1LJUSi4uc2MxB6MqD/Ao/WopFRTxhGe65Oty7cbY7FoHwAoPFU6/A16GKUVBKz5/iceSeaUlF+B8iuRUc8TTr8DSf2knX4Gr649zNYcvtfgpc1SMBhu9uBdQNSxAkhVBZiBzMD3xUOadw+Ma3mymMwgkbgSG0PLUCvNPoiVd4ewvG0NwTBOgiM2YzsMutd/ZjnLBRgxIBVpBhM/s0660z+03zo8gsi5ZInMIIhp9LQkeqnU4267LbAHojJ6HhyHLruRzM1OxG48OCsJzsq/Rs+5J8Kho25yNRI3rh4M+utsZZznPohUSQ2m8dJ2NNHjlyAISAGEZdDnXIxInTQcoFcu8auMGHhGcHPCwXLCCzf2vVpqdNabDcefg7LmzFdA05WBylQreLyhgdJ/KurwO4SIKGVDSCYAYws+GdeWmwnao/7ZeW9E5iSQV0MqqkR0hRSzx18zNlty3peEwxBkE+LlyjkY2psNxxuEMqOXIVkWckgt/KC3JHIb+4daMHwdrgVpUKSoJmSoZwknSJk7TO2ka0xd4w7KykIcwgtlAbLn7wLI0AzeXlSrXHbiqqjL4QoBIMwri4o3j0h01502G5Lu8CJI7tgylc0mfD42tgGBrJXkOR6TTR4JcHpG2sCSGeCoD93JAB+tpTFrjTqAIUgCIIOozlxMEbMWj+8RrSLnFXaZjVcp0A0FzveW3i+FNhuSTwVw2WU+sDDTBQhWXQEkgsNgact8AuGQcueGyoGBYlLgtknkFnNrPKoyccuDN6JzFyQQd3ZWOxHNRp+Ncfjl0tmkBoIlREZrnemPPNTYbj9jgjsAwK5SdwSfDnyFxpqJ9um0VzD8OUvdVn0tg7bsc4QRI01I/jWmjxy5EQg1MEL6ILZyF1gDN5TqRtTH7QbM7DKDc9IAaekr6dPEopsNyc/BGE+K2AJPieCFFw2wSAPtCK4eB3JgZCc2Uw0w2cIQfUzLPrqLd4s7TMeIZTpy7zvf8AcfdShxq4CSCAW72dP6aM/wDtEdIpsNx+3wO6xjwg8gW10Zl2A01Q6mBtrrSrfAbjRGQyE0zGQbgzIpgaEjXp1IpC9o7oYt4SSVOq7FFygwD06zrrvTVrjVxST4TOTQrIBtrkQxO8ew8xTYjcXw/hpuuASEXOqEsYMsT4VHNoB91LucIYKXEZQoJLGNSgeNNBoecTtqai4PijWjoFPiD+JZhlmGHnqacXjdwAjw6rlnLqBkyRM6+HrPXSmxO5KvcDKs3jUqMwEGGYpbFwwp6SJpGM4MyF8rKypmkzqMoDQw5GPwPSo93jDsQTl0zbLuXti0xOu+UD20t+OuSZW34pzjJo+YZSW16dIpsNx88FYKCSCxz+Fd/Ctthqd5zj4exs8GfU5reVZzNn8KlWVSpMby6+/Sabfjtwz6IOsELBEqqnL00RfdSb/GHZWWEVWnMFWJLMrFvWSi+WmwpsNxm/aKMytupIPrBg0jNRiMSbjs7bsSTG0nU03NQSOZqRbxLWmlDp0/SuTXJoC6wXbRl0aPaI/Cryx21Ro9JWBlWUqYMEbHQiCRB61hmtg02cN/G1RRNnqGC7U2RJLsWYyxZdzAH1RAAAAgdPbVpY7V2P6Qe2R+VeNhGGzH30oXLg+saUTZ7Td7a2FX+UB9QJ/AVgu0HabvrhZZAAIE7mdI8qyne3PtfD/mgAnczShqH1OlKzU0K7NSVHM1Gam5omgE0UUUAUUUUAUUUUAUUUUAUUUUAUUUUAUUUUAUUUUAUUUUAUUUUAUUUUAUUUUAUUUUAUUUUAUUUUAUUUUAUUUUAUUUUAUUUUAUUU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28" name="AutoShape 8" descr="data:image/jpeg;base64,/9j/4AAQSkZJRgABAQAAAQABAAD/2wCEAAkGBhQQEBQUEhQUFBQVFhYYFRYUFBQXFRQYFBUVFBUVFRYYHCYeFxkjGRUVIC8gIycpLCwsFR4xNTAqNSYrLCkBCQoKDgwOGg8PGiklHiQsLSkpKSwsKSksKSwpKSksLCwpKiwsLCwsKSkpLCwpKSwpKSwsKSwsLCwpLCkpKSksL//AABEIAKEBOQMBIgACEQEDEQH/xAAcAAABBQEBAQAAAAAAAAAAAAAAAgMEBQYBBwj/xABKEAACAQIEAwQFCQMLAQkBAAABAhEAAwQSITEFQVEGEyJhMnGBkaEHFCNCUpKxwdEVFvAzQ1NUYnKCk6Ky4dIXJERjg6OzwvE0/8QAGgEBAAMBAQEAAAAAAAAAAAAAAAECAwQFBv/EAC0RAAICAQIFAwMEAwEAAAAAAAABAhEDEiEEEzFRkUFSgQUUMiJCYXFDocEj/9oADAMBAAIRAxEAPwDy+aJpM1ouwuAS7is1xQ6Wbb3Sh1DFMoUMOYzMCRzyxzqUr2KykoptkfBdkMZeQPbw9xkOoaAoYdVzEZh5iq3F4N7LlLqNbcbq6lWHsNbCxxe7jg9y5eLMWZQbN66i2tBAthYDESPEQZ9VRzxj9pcMutdWLuFf6J2JLvb8OdCeZAzMdhIECZrV4qVnBj45Tm410dP069DIzRNazsxwXCjBXsbjVuXUt3FtW7Nt8hdjlksw1A8Y26HfQVb2ez/C8bZxHzI3hiBhzeS07P8ARMnpW5Ii4CSo3O512jE9E88mia9F4T2QwQsYPvreJvYi9Ze+1uxmJdZHdIY0tKQ6+IkarvrVn/2d4R7mCZrF7DC9duW72HOIFwjLZv3EYXBJBm0NJ2bYUB5PNE16NY7LcPxdjG28Kl9MRhD4bty5K3jmddUGiqShG0gEGTqKsG7F8Ot4hcE1jFXG8CPjFuwq3bihlAtTGXVdYMZgDOpqUm+hWU4x/J16HlM0TXo3FOyOA4Vh0+frev3r1y6qmw+QWrdswLgBMFspRoM6tHLW5u/JXhFxF1kS/es2sPZZbCXALl+7ca7PjYjIuVFMAjc9IMFjyCaJr2TCfJThr1zD3GsX8Mjm4l3DXLuZlYIzW3S4pJynKdJ5jaDOds9nuG4rAYi7h1v2mwly0HuXLgbvbb3ArOV2Tw5zAiCBvtQHns0TWnfhuALOO9dWUmFN1ArHMwKBzaOQDQyc20bmQ1xPA4NMM/cXO8dWBFwsczZu5AU24Atgg4k5TJ+iBmCBQGdmiaTNE0AqaJpM0TQCpomkzRNAKmiaTNE0AqaJpzCW1ZwGbKvM9ABPvqceG29PpBMCfGkBoOnmCdPLc6UIsrZomnsZaVSApnQzqCJDEaQPKee4p7AYRHBLtl1P1lGwBAg66ydf7PnQkhzRNWCYG0fr9DGZBAPUnQkayOdNY3CoiyrScxEZlOkb6D+J9tCLIk0TUnh+GS4SHbLAEGVH47/80+mATLq4DRtnSJiSdJ2Okc5kaTU0LK+aJpWHUM6hjAJAJ6AnU1YWcDZYAm5lnaWXXSdokRtrE+W1QLK2aJqZisGiWwQ4LeEFQVMHXNtyHh+NM4OyrkhjGnVRzAJ8W8CTG5ihIzNE1aDhloj+VCnXQshg/VkjQjmY2kUDhtqT9KAJ8OqagKTr0M9f0qaIsq5ompGIt2wsqTMjQlTugYmQBzMew+qos1BJyas+znHDg8Qt2JWCrjqjbxPMQCPNRVVNFSnREoqSpm0wHArAzthcTZazcYN3b3zaa0Crq6gQTMMIJAjKPSgGqnHXLGFw5w2HcXWds164NV02UHY7DYkDXWSYz5QdBXQKvzNtjlXCrVbd+vpu10vvRouA9pktYe7hsRaN2xcYPCtlZWEag/4V5jbnJFXnZ7jLYjH2DhMOtqzYQqyjLmNtwEZ7jbudFga6jfUmsFNdDEVmdZu8T27VMbipQvYe0MOO7bKypbDLNs9CWc8tweVIwHyhWbC2EtYZ1Sxde4o74Etnt3UOYlfSJuk6aaRWGomgNJwjtd83GNhDOKDZSGA7sk3GBOniguOm1aJflVtmLr4UnECDIuAWy4EB9pGw012Guk15zNE1KbXQpKEZ/kr9fk9OwfEL+PwdtsRhLeOi47Wyl/uzbLMSVurGiA6RJ8IXTQGl9re3CW8Xds3EF+xdsWkvorZSro1xgUYbEBxp5DURXl63CNiR6iRXKgubjhfbvDYO/afDYLKtsPmZrk37hcQAXggKJ21nTaKp+E9qBYwWMw2Qt86yQ2YAJkJOojxb9RWfmiaAVNcmuTRNAKmiaTNE0AqaJpM0TQCpomkzRNAKmiaTNE0AqaJpM0TQCpomkzRNAKmiaTNE0AqaJpM1JwmAe76MAcyTAoBiaJq0HDLCfyuIE9EUfixH4U4t3ALv3r/44H+lPzoTRTzRNX1vi2AEAYYsfN7x/Sp1rH4L62B9xu/9VQKMnNE1u8OvCbuly29meZa8oHtbw1Wds+yNvBhLlm73lu5sGjMukjUaMCOdBRl5omkzRNSQcoooigCia7XKAKK7RQBRRRQBRXaKA5RFdooAiiKKKAIoiiu0ByK6FoApUUAd2K53YpxEmlHDmloga7sUd2KWLdcK1IE92KV3IoiiKAT3Nc7ungKTFAN93R3dOgVwrQDeSui2KcW2TSjaIqARbsKCah3eJFtCxgbATA9lSsZsBtJ/KPzrSWvkvxjWkKYeQwzZ+7umQfR1KbRr7amhdGM+cr5+6ufOh51tF+SvGH+aH3T+a1NT5L8UoQ9xaYiZDKYO6ifEPI+sDlIIWYXA45VuAkE9NtzoJJOlaF8Qwz/RkhGCMQ9sjMxACggmTqNtqlXfkyxwJAwoIEeIPYEwI+tc577b+6l2fkp4i3o4WY6XcNp/7lFXqVkpP8X/AKv/AKiLda4ouHIkWy4Y9/bE936WUHU+QjWnMRJwbyfCl5VQchIzEDoNTUjEfJ9i8EjXcThxbQjICWst4nIAEKxOwbXyprGmOHp/5mIut7F0H4VDLwvozPUTRFFAdooooQb75PeDWsbhyjpbnDYuxiLjkLmOHKOLyFtyn0YMf2qt8fgcOba41bFpU4hc4atlMiZbRzk4tFWNP5HKY3znrXmuA4rdsC4LVxkF1DbuZY8aN6SmRsfLWl/tu/3dm33rZLDl7K6RbctmLLpvm11oDZ8d7H4e9fvNh/nGYcSbDXLS27MQ/eXJw6ggKFCFYYxAnTapWA7GYK3ctXGNy7au4XHOE7zDXcj4UAFu8tfRuYYkDUBgJmsRa7S4lWLLecM17vyRAJvQw7zbeGYRtqdKfPbPGd5bufOHz2s/dmEhBdAFwKuXLlIA8MRptQDnZvBLct48ja3hLjrmRHOly0BqQcrQ3pLB6b1Zdqex9jD4fvcNcuX1V0V7oew1vxrIzW1i7YbNoFYN6wazNjiVxO9yuV75WS7EeNWYMynTQEgHSNql8T7T4rEoEv3nuLIMNllioyqzsADcIGgLExQF/hbwwXDcJes2bF25ib99brXrK3o7plW3YUNIXMCWMeI9acwXYoY248I2FuJjFTE2BqmGsXEL94pbURkca6ejyrOcH7UYrBhlw997SsZIWCpO2aGBAbzGulSuF9qTh7GLAW42Ixatbe810kC25DP4MstcJzeMt9fbeQLfhfYzD38O9wNfRmt4m7YNx8ModLGYpFqe9uSq+JwFUGQJoxHYvDCzcCXL/fpw+3jfELfcwwQta08RPi0OkedUGF7WYu1aFq3fdbah1CgLAW5OdJInKZJyzE6xIBpg8dvnN9K3isDDt6OtgQBa29Hwjz03oDU4/sFZVsRh7d2785wvcd61xUGHfvntoe7jxrBuLGac0GIp5vk/w9x7tqxdxAuWcZZwjNdW3kY3GZXuKF1jwkhSZ21ObTL4rtTirtpbN2/cuWly+Bjo2T0QzCGYDlJMcoq84/8AKI+Is93bF9Cblq5muYk3TbNmcgs+BSviMlmLMco10EASh2Ewr4i0iYh8jfORcXvMLeup83tNcW59CxXK0eiYIIInWaseyPCMJYu28VkN7D3MBib5t4pLTshw9+3bc6DLtJGkiaxeK7X4y663HxDl0V1U+ABRdBFyFC5ZYEy0SetRrfHb62xbF1ggtXLIXwwLV5s123tsxAJ50B6XxHsXbs4G7gwlsYg4mwReZVLKmJx1zD2PFuFNuyGIn6xqhtdg8PiLht4e7eU2sYuFvG+tuCWzzctBdtbbeBtdQZrLYntJibocXLzt3gtB5I8QsEmzqBIykkiOZp3HdrMXfNs3cRdY2mDoZgq42uSoEuPtGT50BqLjYTD4GxfsWTdVcbeUjFKmZstgAK5txmQGHy9ZBncw+2WKtxZt/RNiEUnEXLCW0tkvle3bAtgK7IpILAD0o1gxQ8V7S4nFqFxF57ihiwVsoAYjKSAoESPxJ3JNRcdxC5fuG5dYu7RLGJOVQo2AGiqB7Kq42QxrPXCaSBSoq4CugVynUy85qSAy6ULamniyxs1L70KD4W2qaK2xf0AImSJ1MnUe6ljEYafRJ+9VdctEAEgidvOmmskESN9qMlHrvYuxwy5ZJezLDUl1aI8taY7UcR4YlthaskPBCkW0iepBOtYHD8WuWFywVzfGofEcU59Ln51zZISc010Ku2yLxBxiLyIgygwuwEZiASY5Aa171wtVTGvcuX8P3U3MoF5ZhgEQRAAAt6b7zuIj55UN3nhJBkCQSDqNdR6zUq+94uxm7qTzfrpzrqjNxTr12LtW0fTjcRw3K/Y+/b/6qeHFML/TWf8AMt/rXy4gvSNbvvf9aexF28XYzd3PN/ZVNidz6dPGMKP56z/m2/8AqpnEdo8MoOXEWFJBgm7b35fWr5mD3ut33vTVy4W9Ilo2zEmPfQnc9c+UzjqPg8NZS8l0hwz5HV/5NG3ynq3PeK89474cJgk622c/42mq2zpab1OfgFH41adsxluWbf8AR2LQ94k1DJXRmeooooQdrsV2K7FWK2JiiKVFTcLiLQWHSSMx0gZjByS0Zh4oEAxEnehFkCK7FW5x2GJ//ngafXafMnX26eY5yFtxHDKwK4cEA/WY+KCT6JJABEaawPfQWUsURVrex1gqwWxlOQqpzTByZVYjYnZpjcE/W0BjbGeTYMZIy5yBmzE5vdAoLKqKIq1w2PsqGmwGJYxLSFUgSoB57kHlXXx1iTGHAB28byNTzmNo91BZVRRFXB4hhzP/AHfTWPpGnUHfXaSDodMvmabXiFmCDYU+NmGpEBiSF0MmPCN+R60Jsq4oirdMdhueHM6zFxo10EDlFIXH2c09wIKAEZifEDmLAkyOQ5aaesLKuK7FT/nVrX6LXvAw8RgIBBTeTPM/hTy46wP5iesu2m2i6+ved/KgsqgKWBVjfxlgxlsR4gWOdtRmkgCfDI08td96j4y6rsCiBFAiBz1Jk+evU7AcqEWMV2iK6FqaIscw9qTXHWpWCTQnyporqKmiuoZ7un7Sk1eX8FbGHzQM3rqrwhIOnOpirM+badCGQimr1wkRO+lWXEVYEZo2p7s7wT53eVToolm0nQeXrirONBT2spbksVkjT10lm8akkGD0PKrrillLOKK5ZVRBGUiTG8b12zgrb3S4GW2qSPCYLR0/jarRxyk6Q5iW5UY7Fd4ykkCOgOlRL0GPF8DU5Rba8xPhSNJGnLl0pjEZBdJEZQJ20mKyaNFIa4GVN4N4+8DgplyRodSc/ONuWmtaLEhroGYuYMCLVhd9TqjiTGsVkcHalLjH6ig+sl1UD4k+ykB/L+PdVDZGnuYdFXMTcC/ayKYkAgEK51Ou8U0HsafTPrM/Q6jp9eqO0shjtAn4gR8a4KgkuXu2wDluEkbApGbQc501nfpWl7F8Bwt8kgd/kzFu9QqviAgZZIMZWM/2vVWJRSVMINAJaW0kgA7xr6udT+D8du4XN3Z9OJktyDDkR9r/AEisc8JTg1DqVe/QmcW4aiXQiH02TwwYQPckAGfFpUftpczY27/ZIX7qinOAWs+Jw4Mmbykk6k5QSSar+NXc+JvN1uP/ALiPyrSCaSTLdIkCK5S4rkVoZ2Ly0Zacy13LV6MtQ3lqy4fjrltQEtK0kgMUZjMhtCOenLXbpULLVtw9cR3Y7r0fERBSVhgxOpkT3fPQwfOlBSC3jbwECxM5mabTnNnc3NunjT3LrtRa4rdIzCzbYF1APdE6ghggPMnfqZJp++uLVfGSoWdzaHPLoBvv7iTtTY4biE8IykKxaAbRBJBQkA6kEEiIgg7a0oamct4q9bVAcOD4ZUtbc+FnN3STtvHq8jSbmOusv8goGZR4bTam2ytlInXUqDOviPWpJw2MIKnNqSCCbYkgazr0M+oTy0TaXFZmGbKSVdpNsCWkhj10U6DodKUNRH+fXg8i1DBSABbba4UIJ66gEE7lj1ot4+4bgbuFMKi5VtECC0jTq06TM6b1JtfO2CuJg6g/RCZEj16N/q6mufNcVmmQSQg1a0ZGqKpnf0mXz8Q5GFEaiPfxd1kI7hQNASLJ5+MTPUMDr1B50o8RuHxfN0gDNPdNG4XNvG5jpt0FLtLiPTDAZ2Akm3Jb0BoRoYU6mNJ66uXMFi2BEZgTGndQYgeGPUBp0I60onURjibxgCyJtkXJFps2ikKW/s6FumlLt8QvOWVbK5mAELaaRIzDT1gsJ6kilJZxLOxGrDRjNvTI2afVmfcb5o8qWLOKZnMyZhtbckqckAHXU9N8p3ilDUNXsXeJymwBDqYFt9SpOh111nXrPWg8SuMvhsJDAQwtkn6ySp5S0x59STUi3axe45gCQbGoPhXX1HTy20FQRjrqeDMQF0ykKQIGQrBG0AgjYyZ3NNIc6Jhx95mAOHG4GUW2nplWZ1kg+uDVVf8ApHZojMxMDYSSYHqmpqcUuzOffU+FDPSZXUDptqetcwNiWFXhC3RlPKkrI3zBo2po2YrYQqrEVRYm0CxreeFJWjlx8VrY3hbX0Zpi5hzO1XXD7AgA8zWvwnB7bjUD3Vm4UrK/cPXpR5qcw3mKlWsUF5fhV52m4clthl03qjSyI8+lSoUWjmUo2PXcfn9KT7BSMJi3S7Npzb03GnOrbg/B1ukAnekcW4R3dxgozAQJE9J/OtngbVma4mGrQVtzD3MRcdmYkjduZPKu4W67I9vNAGhOusUWlcA5Q0HmCeX41L4Hwo3ZjNO8gx79KpFSTqJeWWCjcuiKOzgS5YhvR566/wARUS9hmyXSDoo185OX862tzsvcsoxh4JmQJHt0rH8XBRCusswkcjGv4iueSq0bYM8crWli8NwFzhWYPYPePb0+cWgwCqzkEEiDLLpTA7OXuQQ+q7ZP4PUfEYZ1tWwUYSXb0TzIUf7ai935fCspHoRJ97hl60supVTAmVIPMDQnpUcLTailiqlywtCMO5+1cRfuqzH8RUYCpN7TD2h9prje7Kg/A1FFSysfU0nZBP8AvVs/Yt3X/wBMCs45kk9ST7zP51pez3gXFP8AYw0e1jWeCaVMVbIyuooZy0Zady0ZavRhqFha7kp0JSgla0czmNBacS4wEBmA10DEDXfTzge6rvs12Vu45yEhESO8uNOVJ2AA9JjyUfCrx+A8JtnI+OuFxoWU2wgP3CB7WqHS6han0MV3jGZZjO8s2us66666+uu5m6n3mtRxnsJcshXsH5zZf0XtjxCdQGUE78mBIPlpVevZfFH/AMPe+4auopmUsjTplT3jfabTbxNp6tdKJbq3IHU6gbD1CrkdlMX/AFa99w1391MV/Vr33DU6UUeVlMCdpMes8tq73jfabTbxNpt5+Q9w6Vcjsriv6ve+4a6OymK/q17/ACzU6URzWUktpqdNtTprMjprXQzfab7x5xP4D3Vefuli/wCrXv8ALauHsrih/wCHvfcNNKHNZSBm+02pJPiOpO5PUmulmgDM0CYEmNdSfbVwezWJH8xd+4aYxHCLtsS9t0ExLKQJ6TU6CvP/AJK7M0zmaTuczSdZ11661zu5319dSu6pS2aaA85GW1UvCDKZpQs1Is2xWkY07MZ5th1r81EaxJqctgGp1nhoyzNdDUp7M5HxEcZXWFyx5VoOH8VA3qtGFp1cB51CxnPkzJ72R+0Ld64y7VX2cAeYNXK4NiwCgsSQABqSToAKv7/C8NhFBxuJW0zDREifeQS3sWPOsssseH838HVw/NyrTiV/yZnBWXG1JYOSwBXUmZn1VsOHYWxfUtgr63su6Erm94iD/eAnrUPuSbc9xczEn+aefVt66nFxGLIvy87GWaPEYZfqh8rcyaplXJprOubrWm7KYZbaaAE9cw5+VV/Guzz5VNuzeLaTFq4d9T9XSomH4dikTTD4jNP9Fc29WWs5SgpWpLyXyQy5cdKz0nF4kW8K6wc2VtRBGoIHOvBu1d7w2183Y/AD869G4jbxbWAO7xDNAkdy2s9IWRFYHtF2VxbXRlwuKYZRJGHukSZJAhfVXLl0U5WrZ3/TceSM0p9EqRVYvh18Ir93d7sW1OfK2WCMxM7R4qh22czGYxvEmOWvTWtnj72PuYY2BgMSFKhc3cXpgHaMm0CN+dTPk3uYnht53uYTFxcyBsuFut4VzkjVeZI/gVlkljT/AEyPV4eWWUXzUk72/owIuHrSxO/LrGlaT5TMS1/iFy73d20jhFtm7ae0WCW1ViFZQfTze+tX2w45ww4N7WFTBu/dKqMlopcDZgMwlRqAWPtNZOaW6Omzz3iBgWl6WlPtcs//ANhUZNSB51ruyOCs3uJ3Fvi2y27bZEuGFd7fdoq766ZtvXBio/bjD2E4jkw6oqhbeYWzKByCzBfYV93KrPrQj0O4Tw4HGN9t7VsfnVKUq6uacOtj+lxLN7EE/lVYUrbErtnNxU6aRGKVzJUgpXMla6Tl1iwtKCUsLSwtaJHM5mk7RYtsLwPDraJXv2JuEaFs/eEyf7ttV9QNUmB7J4l8JnCQMjnIc3eNAu5MqC2Vac4gmT9llnS/4aLePwZwN5sjAk2G9pcRO7Bi3h5qxAqNh+F8XwuFuYK2LTIxhL4ugNaQznVQYYA6cpXxRuIwlFqR3YsicKTHPkr4lc7nE4e40W1IygkFkchswy7hcwUk9QY1JjSXe1XdqphSSrMczZdVy+EaGWJO3RTWb4bwhOE4ZkLZ8RejNlGwggQNwoBME7k+5j9pKYlWIGwgx6iJ1HkdK3xRaicHE5IyyX6G1s9ry1wKFRR3wQln1ibo1UDwsTbBG4OYDfaZi+1QS46hUOQAmbkXGGUOxS3lOZQs6zupHnWJTtDH2/d/zTj9oFZSrByCIIgiR00MxVnjMllRq7/bVV+oplHcDOQYCXrlskFIhktA6Exn8tVP2zy6G2oYMwI73fL3ULb8HjuEXR4YHonWst+8o6P934b0fvL5P93/AJqOWyeejSXe3cBvo00Ij6XQS10RcOTwNFrbXVxrXH7WMzFRbG7BfHLEp3OYEAQNLsSCdR0rLW+NKs5VcE7mCSYkgakwJJ0GmppTdoPJ/u/81KxsiWZM0N/jN2D9EJj7cidI5D+PbVdx/F58K06ElP8A5F/Kqw8c8n+7/wA1HxXEO8XKA2pEyIAgg/lWqTOeUk99iB3VKW1T+SlBK10nK8oyLVLFunlSnMoqyiZvKMqlSBcMRSQtLAq6RlKdggNSEmkIKlWLcmtIownkLfspZIus53S2xXyLFUkecFvfWV+T3D2uK4nHHGp3uZLZBJIa3Lv6DAysAAadK2WAu92QR0ho3ymNvMEA+ysrxLsdjcLcv3uFOmTEjxKSoe3qW+iZvDEsehExymvnfqSlHM29rSp+n8n0v0XiIZMGmL/UnuQuIdmzwfiOGfDYlHFy6q91cdUuhG9PPya2QCM2muWATXpn7QAuOBLeEOORJghh5agfe9deXdmPk5vW7/zviDjwNnyl87M41DXH1mDBABJJA9urPH0knxif7DbDbl7fbXicVDLmSWOLlXVpPr8Hp580IUpNGkHaRh/MXToDoBz5R16incf2mFo5cpLZMw1BGgcv09HIJ65xWW/eRP7f3H/Sm37RWzuGOhGttjodxtsYHurkXD8Wv8cvDMFxePuvJo37YgN6HhhhuMzOGsoABPhXNc3PSR5vWe1Ss6rkYZsoJJUFWZWYDLMkQh8W23nGSbj1rUlTqIP0J1Gmh8Oo0GnlVcvyg4MEEMQQIBFlwQOgOXQeVVlj4mPXHLwzSGbmfhv/AEbh+1gUsGT0XuDwsvoW2RC2sS0uPCP/ANT+9AYgKhJJURmUQWa8up/9En/EKxX/AGgYOZnWc09w85ts05d9BrvpXbfb7Bz4SZmdLFyZ110TfU6+Zqjx53+yXhl7l2Y78r+KmxhzAaL8wZgju30MawYrzjDX0u3Lai0iE3F1Vn2zCRlLEda1Pa/tbaxFpEtEkh8xzIywArDTMBzI2qrwPFLIsuGt5rpkq86rA0jXbrXu/T4SjhSmqe/X+zaLah0KRryO7m4GYMzEZSBEkmdRB5fH1heDy94ckhRmIBiQOUxpOtRL7yxj4eVT8Ph1XNldXlYlQ4gsYghlGunLrXYdBo+Irlw+Bt9EuOf8RgfjUApVpxwfT20/o8PbHtbX8qhFa7MEf0HkcdP/ANa7IjFK5kp8rXMla0cqmAFKAqKOIL1/GlDiSdfgahTj3JeHJ7WTAtT04xfAyi9dA6d4/wCtUw4mnX4GlDiqdfgatrh3Rm8OZdIsn7kk6k7k6k+s86UFqCOLW+vwNKHGLfX4GrrJDujF8Pm9r8E8LSgtQBxq31+B/SlDjdvr8D+lXWSHdGT4bN7H4J4WlAVXjjlvr8D+ld/btrr8D+lTzYd0UfC5/Y/DLHLXctV37etfa+B/Sujj1rr8D+lTzcfdFftc/sfhljloiq/9v2uvwP6Uft+11+B/Sp5uPuiPtM/sfhliBXQKrf2/a+18D+lH7ftfa+B/SnNx90R9pn9j8MtVpYiqj94LX2vgf0rv7w2vtfA/pU87H3RV8Hn9j8MuABSoqm/eK19r4H9KP3itfa+B/Src/H3RX7LiPY/DLsU/YeKz47SWvtfBv0pY7T2vtH7rfpVlxGPujOXAcQ/2PwzY4fGiu3sXBlHKk75WIn1xvWPXtTaH1j7m/SuN2otH6x9zfpUPLhl1afgwj9M4mEtUYyXwzR4zFlwMzFvWSfxqvdqqv3ltfaP3W/SkntHa+18G/SnOxJVFpL4OhcFxN3KMn8MtZpM1V/vFa+18G/SufvDa+18D+lRz8fuRb7LP7H4ZYY54tOeiMfcprIHs7cIW5YhtjlMSDvpm0YfxrVzi+OWmtuoO6sNjzUjpS+zWNBtrryFebxk1JrSz6L6PgnjjPWmunX5Mdi7D2z9IjJ/eUqPZOnuqbwVgQ3h1H1tNjy+Fel2SCI5dOVNXOAWXZQtm2XcwI+j1gsSzJqAACedcVnt6TGLE67Uh7ayYAjXcDatevZOyWZWDoyGGC3WZdgwKlgZBBHLrUi32Dsn+cvD/ABWvzt0sijCnh9sgnKJnbb213B4NQ6qo9J0nc/WH5kD2ivRrPyc4f6z3z/jtj8LYNQuKcMsYe7YtWlCg3UZ2JLMRbObxMxJgQTG1LJUSi4uc2MxB6MqD/Ao/WopFRTxhGe65Oty7cbY7FoHwAoPFU6/A16GKUVBKz5/iceSeaUlF+B8iuRUc8TTr8DSf2knX4Gr649zNYcvtfgpc1SMBhu9uBdQNSxAkhVBZiBzMD3xUOadw+Ma3mymMwgkbgSG0PLUCvNPoiVd4ewvG0NwTBOgiM2YzsMutd/ZjnLBRgxIBVpBhM/s0660z+03zo8gsi5ZInMIIhp9LQkeqnU4267LbAHojJ6HhyHLruRzM1OxG48OCsJzsq/Rs+5J8Kho25yNRI3rh4M+utsZZznPohUSQ2m8dJ2NNHjlyAISAGEZdDnXIxInTQcoFcu8auMGHhGcHPCwXLCCzf2vVpqdNabDcefg7LmzFdA05WBylQreLyhgdJ/KurwO4SIKGVDSCYAYws+GdeWmwnao/7ZeW9E5iSQV0MqqkR0hRSzx18zNlty3peEwxBkE+LlyjkY2psNxxuEMqOXIVkWckgt/KC3JHIb+4daMHwdrgVpUKSoJmSoZwknSJk7TO2ka0xd4w7KykIcwgtlAbLn7wLI0AzeXlSrXHbiqqjL4QoBIMwri4o3j0h01502G5Lu8CJI7tgylc0mfD42tgGBrJXkOR6TTR4JcHpG2sCSGeCoD93JAB+tpTFrjTqAIUgCIIOozlxMEbMWj+8RrSLnFXaZjVcp0A0FzveW3i+FNhuSTwVw2WU+sDDTBQhWXQEkgsNgact8AuGQcueGyoGBYlLgtknkFnNrPKoyccuDN6JzFyQQd3ZWOxHNRp+Ncfjl0tmkBoIlREZrnemPPNTYbj9jgjsAwK5SdwSfDnyFxpqJ9um0VzD8OUvdVn0tg7bsc4QRI01I/jWmjxy5EQg1MEL6ILZyF1gDN5TqRtTH7QbM7DKDc9IAaekr6dPEopsNyc/BGE+K2AJPieCFFw2wSAPtCK4eB3JgZCc2Uw0w2cIQfUzLPrqLd4s7TMeIZTpy7zvf8AcfdShxq4CSCAW72dP6aM/wDtEdIpsNx+3wO6xjwg8gW10Zl2A01Q6mBtrrSrfAbjRGQyE0zGQbgzIpgaEjXp1IpC9o7oYt4SSVOq7FFygwD06zrrvTVrjVxST4TOTQrIBtrkQxO8ew8xTYjcXw/hpuuASEXOqEsYMsT4VHNoB91LucIYKXEZQoJLGNSgeNNBoecTtqai4PijWjoFPiD+JZhlmGHnqacXjdwAjw6rlnLqBkyRM6+HrPXSmxO5KvcDKs3jUqMwEGGYpbFwwp6SJpGM4MyF8rKypmkzqMoDQw5GPwPSo93jDsQTl0zbLuXti0xOu+UD20t+OuSZW34pzjJo+YZSW16dIpsNx88FYKCSCxz+Fd/Ctthqd5zj4exs8GfU5reVZzNn8KlWVSpMby6+/Sabfjtwz6IOsELBEqqnL00RfdSb/GHZWWEVWnMFWJLMrFvWSi+WmwpsNxm/aKMytupIPrBg0jNRiMSbjs7bsSTG0nU03NQSOZqRbxLWmlDp0/SuTXJoC6wXbRl0aPaI/Cryx21Ro9JWBlWUqYMEbHQiCRB61hmtg02cN/G1RRNnqGC7U2RJLsWYyxZdzAH1RAAAAgdPbVpY7V2P6Qe2R+VeNhGGzH30oXLg+saUTZ7Td7a2FX+UB9QJ/AVgu0HabvrhZZAAIE7mdI8qyne3PtfD/mgAnczShqH1OlKzU0K7NSVHM1Gam5omgE0UUUAUUUUAUUUUAUUUUAUUUUAUUUUAUUUUAUUUUAUUUUAUUUUAUUUUAUUUUAUUUUAUUUUAUUUUAUUUUAUUUUAUUUUAUUUUAUUU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30" name="AutoShape 10" descr="data:image/jpeg;base64,/9j/4AAQSkZJRgABAQAAAQABAAD/2wCEAAkGBw8NDw0ODw0QDg4NDw8ODQ0PDxAODg8PFBQWFhQRFBQYHCggGBonHBQUITEhJSkrLi46Fx82ODMsNygtLisBCgoKDg0OGBAQGywkHyQsLCwyLS0sLCwuLCwsLCwsLCwsLCwvLC0sLCwsLCwvLCwsLCwsLCwsLCwsLCwsLCwsLP/AABEIAOEA4QMBEQACEQEDEQH/xAAbAAEAAgMBAQAAAAAAAAAAAAAAAQYDBAUCB//EAEMQAAIBAgEHCAYGCAcAAAAAAAABAgMRBAUGEiExQZETIlFhcYGhsSMyM3KywUJDUnPR4QcWNFNigqLwFBVjkqPC0v/EABoBAQACAwEAAAAAAAAAAAAAAAAEBQIDBgH/xAA1EQACAQEEBggFBQEBAAAAAAAAAQIDBAURQRIhMXGhsRMzUYGRwdHwIkJSYeEUFSMy8TQk/9oADAMBAAIRAxEAPwD5zyj6fIAab6QCdN9IA030gE6b6QBpMAnSYA0mANJgE6TAFwBcAm4AuALgC4AuATcAXAFwCLgC4AuALgC4BFwBcAaTAGkwDCAACQCQAASAACQAASAACQAAACQAAAAAAAAAAAAAAQAACAAAQAeAAAACQCQAASAACQAAACQAASAAAAAAAAAAAAAAAAQAAAAQAADGAACQAASAACQAASAbMcDWdN1lSk6avee6y2vpt1mxUpuOnhqNTtFJT6NyWl2GuazaAAASAAAAAAAbNPA1ZQdWNOTpq95LZq29bNipTcdNLUaZWilGapuSxeRrGs3AAAAAAAAgAAEAAAxgEgAAkAAEgAAkAAF1zbxCq4ZQdr070pLpju8H4Mu7FNTo6Ly1HM3lSdK0aaz195U8oYV0KtSm/oS5r6YvXF8LFRVpunNx7DoaFVVacZrP2zXNZtJAAAAAAAPdKm5yjCKvKbUY9rdj2MXJpLMxlJRi5PYi7Y2ccJhWl9CCpwvvk9SfHXxL2q1QoYLJYHL0Iu1WrF5vF7veooxQnVAAAAAAAAgAAAAgA8AAAkAAAAkAAEgAA7GbGL5KuoN82stB+99F+a7yZYauhVwyer0K686HSUHJbY6+7P39joZ2YFy5OtCLk/ZzUU297i7LvXAk3hRbanFfYh3TaElKnJ4ZrzONTyRiZbKE/wCa0PiaIKs1Z7IstJW2zx2zXPkZ4Zv4p/VqPbOHybM1Yq7y4o0u87Mvm4P0Pf6t4noh/v8AyMv0Fb7eJj+62ftfgT+reJ6If7/yH6Ct9vEfutn7X4HiWb2JX0IvsnH5njsNZZcUZK87M/m4MwzyNiY7aEu7Rl5Nmt2WstsWbY26zy2TXLmdDNnJ8uWlUqQlHklzVKLjeUrrf1X4ok2Gg+k0pLZzId6WmKoqEGnpdnYic7cXpThRT1QWnP3nsXD4j28KuMlBZGN0UNGDqvPUty/PIr5XFwAAAAAAACAAAACADwASAAAASAACQAAe6VOU5KMU5Sk7RitrZ6k5PBHkpKKcpPBIteS83YU9GdZ6dRWaim1CLXmy3oWCMcHPW+Bz9qvWU8Y0tS7c36HdLAqAAAAAAAAAAAcnKmQqddynFuFV63LW4yfWvwIVexRqNyWpllZbynRSjLXHivf3KlisPOjOVOatKPBrc096KecJQk4y2nRUqsasVODxTMRgbCAAAAAAACAAAADwAAAASAACQAAACx5n4VN1azV3G0IdTeuT4W4ssrupptzeWopr4rNRjTWet+RaC2KAAAAAAAAAAAAAAHCztwylSjVtzqclFvpjLdxtxZXXjTTgp9hcXRWaqOnk1j3r8FUKg6AgAAAAAAAAEAAA8AAAAEgAAkAAAAtuZ/san3r+GJcXd1ct/kjnr462O7zZ3iwKgAAAAAAAAAAAAAHLzl/ZanbT+NES3dS+7mWF1/8ATHv5FLKI6gAEAAAAAAAAAgA8AEgAAAEgAAAAAt2Z/san3r+GJcXd1ct/kjnr462O7zZfsy8l08VWq8rHTp06fqttJyk7J6upSM7bWlTgtHa2arss8K1SWmsUlz/wsmJzKwk/U5Wl7s9Jf1XIMbfVW3B+/sWc7ps8tmK3P1xOXiMw5fV4mL6FUg4+Kb8iRG8l80SLO5n8s/Fe+RysXmnjKSb5OM4xTbdOonqXVKzJELbRlqxwIdS7LRBY4J7n64HDJZAAB18Bm1i8RGM4U0oTV4znOKTXTZXfgRqlrpQeDesm0bvr1YqUVqfa/wDTsYfMSq/aYiEelQhKfi7eRGleUfliTIXNL5pruX+cjqYbMjCx9eVWr1OSgv6Un4keV4VXswRLhdFBf2xff6YHGz1yLRwscPOjDk4typzV5Su7aUXdu+6RJsNedRyUnjmQrzstOjGEqawyKDnL+y1O2Hxo3W7qX3czRdf/AEx7+RSyiOoAAAIAAAAAAAABjAJAAAAJAAAAJALbmf7Gp96/hiXF3dXLf5I56+Otju82fQ8wsZGniZ05O3LwtF/xxd0uDke3hBypqSyMbpqqNZxfzLl7Z9DKY6MAHNzhxqw+Frzb1uDhBdM5K0V437mbrPTc6kURrXVVKjKT7OOR8oR0RyAAPpWZOMVXCQhfn0G6c11Xbi+DXBlFbYONVvt1nUXZVU7OlmtXpwO+RCwABSf0iYyLdDDp3lFurPqutGP/AGLS7oP4p9xR3xVT0aee3yXmfOM5f2Wp2w+NEm3dS+7mQ7s/6Y9/IpZRHUAAAAAAEAAAAAAxgEgAAAEgAAAEgFtzP9jU+9fwxLi7urlv8kc9fHWx3ebO9GTTTTaaaaadmmtaaZYNY6mVKbTxRcsk572ioYqnJtauWppc7rlHVZ9nBFXWu/XjTfcy7s97rDCsu9ea9Do189sJFXgqtSW6Kho8W2aY3fVb14Ikyvaglqxfd6lOy5lurjppztGEfZ0ou8Y9be99ZZ0LPGitW3tKS1WudoljLUlsXvazmG8igA3Mk5Tq4SoqlJ69k4vXGcehr5mqtRjVjoyN9ntE6E9KH+l1wme+GlFcpCpSlvSXKRv1Na/BFXO76ifw4MvKd70WvjTT8eRgylnxTUWsPTlKb2TqLRguu17vwM6V3yb+N6jXWveCWFJYvtez15FJxFedWcqk5Oc5vSlJ7Wy0jFRSithRTnKcnKTxbOPnL+y1O2n8aI1u6l93MnXZ/wBMe/kUsojqAAAAAACAAAAAAeAAAACQAAACQAAWHNHFqMqlFu2nacOuSWtcLcGWN3VUpODzKe96LlCNRZanufviWktznwAAAAdrN2jgamnHFylTne9Oem4Qcba1db7+ZEtMq8cHT2E+xRssk1X1PLXgsDPl/D5NpU7YWo6laTVmpucYxvrb3dXeY2eVolL+RYLcZ2uFjhD+J4y3t7yvE0rQAAAAcDOzFJQhRT502pyXRFbOL8mVt41UoqHeXN0UW5uq9i1d/vmVYqS/AAAAAAABAAAABjAJAABIAAABIAAPUJOLUk2mndNamn0hNp4o8aTWDLNk3OWLSjXWjL95FXi+1LY+zwLWheCwwqeJR2m6XjpUfB+R3aGJp1VenUjNfwyTLCFSE/6vEqKlGpTeE4tGUzNYAAAAAAAPFatGmrznGC6ZNRXiYynGKxk8DOFOc3hBN7jjZQzjpwTVFcpP7TTVNfN/3rINa3xjqhrfAtLPdM5PGrqXZn+Cr160qkpTnJylJ3bZUyk5PSltL+EIwioxWCRjMTIAAAAAAAAAgAAGMAkAAAAkAAAAkAAAAldO/pANmnlCvD1a9RdWnJrgzZGtUjsk/E0ys1GW2C8EZ45bxS+vffGD+Rs/V1vq5Gl2CzP5FxPf+fYr99/x0/wMv1tf6uCMXdtmfy8X6j/P8V+9/wCOn+A/W1/q4Ifttm+ni/U8vLeKf1z7owXyMf1db6uRkrvs30c/Uw1MpV5ba9Tum4+RhKvVltk/E2xstGOyC8DWk23dtt9L1s1PWb1q1IgAAAAAAAAAAAAAAAAxAEgAAAEgAAAEgAAzYfDVKrtThKb36Kul2vcZQhKbwisTCpVhTWM2lvOnRzbxEtuhD3pXf9KZKjYKz24IgzvWzx2YvcvXA24Zqv6VdLspt+bN6u15y4EaV8xyhx/BnjmtT31qj7FFfJmau2OcmanfM8oLxZ7/AFXofvKvGH/ky/bqfa+HoYfvFb6Y8fUfqxQ+3V4w/wDI/bqfa+HoP3it9MePqeZZrUt1Wou3QfyR47thlJmSvmpnFcTBPNX7NfjT/Bmt3a8pcDbG+VnDj+DVrZtV4+q6c+yTi/FW8TVK76q2YMkQvag9uK7vQ5uKwdWj7SnKHW1zX3rURZ0pw/ssCdSr06v9JJmA1m0AAAAAAAAAAAAAGIAAEgAAkAAAAkA7OQci/wCI9JUuqSdklqdRrbr3Im2SydL8UtnMrbfb+g+CH9uX5LdSpRhFRhFRitkYqyLmMYxWEVgjm5zlN6Uniz2ZGIAAAAAAAAAAIlFSTTSaeppq6a60eNJrBnsZOLxWplYy7kNU061FWitc6f2V9qPV1FTa7GoLThszRf2C8XUap1duT7fs/uV8ri4AAAAAAAAAAAAMQAAABIAAJAABkoUnUlGEfWnJRXa3Y9jFyaiszGc1CLk9i1n0OhRVOEYR1RhFRXYjpYRUIqKyOMqVHUm5vazIZGAAAAAAAAAAAAAADV9T1p6mhtCeGtFAylheRrVKe6Mub7r1x8Gc5Wp9HUcTsrNV6WlGfauOZrGo3AAAAAAAAAAAwgEgAAkAAAAkA7maeF060qrWqlHV78tS8NLwJ1309KppdnMq72raFJQW2XJe0W8ujmwAAAAADfwuRMXWV4Yao09ja0E+xytc0ytFKOpyXvcSIWOvNYxg+XPA94jIGMppuWFqWW+KVT4WzyNqoy2SXLmZTsVogsXB8+WJzX5bTeRQAAAAACt53YX2dZL/AE5+cf8At4FVeNPZNbvQvbnrapUnvXn5FbKwuwAAAAAAAAAAYQCQAAACQAASAXjN3Ccjh4XVpVPSS/m2LhYvrHT0KS7XrOWvGt0ld4bFq9eJ0yUQAAAD1SpynKMIxcpSajGK2tvYkeNpLFnsYuTSSxbL5gMk4XJdJYjFOM625taWjL7FKO99fkioqV6lploU9nvadDRs1Gxw6Srrl71L18jm43Pms2+RowhHc6l5ya7E0l4m+F3R+d+BFq3xUb/jilv18sPM8YXPjERfpaVKpHfoqVOXG7Xgeyu6DXwtrj6GNO+KqfxxT3Yr1OxVw+DyzTlOn6PERWuVkqsHuU0vWj/aaIqlWsssHrXDuJ0oWe3w0o6pcVv7V7TKLjcJOhUnSqR0Zwdmtz6GnvT2lvCcZxUo7Dn6tKVKbhLajAZmsAAA1spYXlqVSnvlHm9Ulrj4pGqvT6Sm4kiy1uhqxn7wzKD4dKOcOwIAAAAAAAAAAMIAAJAAAAJANrJeF5etTp7pSvL3Frl4I20afSVFE0Wmt0VKU+znkfQjozjgAYI4hOrKkvoQjKXbJuy4RfE1qeNRx7FzNzpYUlN5trw/3gZzYaS1/o/wCnVq15K/IpRp+/O933Jf1FdeFTCKgsy4uiipTlUeWpb3t4czk5y5UeLxE5X9HTbhRW5RT9bvavw6CTZaKp012vaQ7daHWqt5LUvf3OUSCGADayXj54WtCtDbB86P24fSi+38DXVpKpBxZuoV5UainH/Vmi2Z+4WNSlh8ZDXfRhKXTTknKD7n8RXXfNxlKm/b98i3vakpQjWju7ns48yklqURgr11CVJPZVk4L3tFteTXea5z0ZRTz1G6nS04Ta2pY92OD5mc2GkAFKzhwvJYidlzanpI9+3xvxKG2U9Cq/vrOru+t0tBY7Vq8Pwcwik0kAAAAgAAAAwAEgAAkAAEgFnzOwvtK7X+nDzk/h4MtLup7Z93qUl8Vv60lvfl5llLQoiJyUU5N2UU230JbWeNpLFnsYuTSW1nCzZrutUxlZ/WSp2XQudZdysV9hlpzqTeeHmW96QVKnSprLHyO8WJTl7/AEfa8NiUvW5V+MI28mVF49ZHd5s6G5+qlv8AJFDirJLelrRbs52KwWDJB6AAAXrK/NyLQUtvJYVJb9sX5FRR12x4dsvMv7QsLuin2R8iiluUBxs6W40ac1qlCtCSfQ0pWfGxAvDFU01k/UtLpwdWUXscXzR08JiFVpwqLZOKlboe9cSZSmpwUlmQK1J0qkoPJmYzNRxc6sLp0VUS10nr9yWp+NiBeFPSgpdnItbpraNVwfzc17ZUimOjAAAAAAABABgAABIAAJAJS6Fd7lvYB9DybheQo06W+Med1yeuT4tnR0KfR01E4601umqyn28sjZNpoOPnTi+ToaCfOrPR/lWuXyXeQbfV0aej28izuqjp1tN7I88vU18zl6Os+molwj+Zru1fDJ/c3Xy/jgvs+ZYCyKYsmYuUVRxEqUnaOJSinuVSN9HjdrgQbfS0oaSy5FpdVdQquD2S5r19DFnfkeWGryqRXoK8nKLWyM3rlB992vyMrHXVSGi9qMLxsrpVHNf1lwea9DgEwrgAdLIGSJY2tGCT5OLTrT3Rh0X6XsX5Gi0V1ShjnkSrJZXaKmjlnu/J38/8oR9FhIfV2qVEtidrQjwbduwh3fSeuo93qWN7118NFZa35e9xTizKQ5OdCvhpdU4Pxt8yFb1/D3osrqf/AKO5mpmlirxnRb1wenD3XtXH4jTd1XU4PeSL4o4SjVWep+Xv7FhLMpTxWpqcZQl6s4uL7GrGMoqUXF5mcJuElJbVrPn1ek6c5wlthJxfc9pzcouMnF5HZwmpxUlses8GJkAAAAAAADWAJAJAABIB1M28JyuIg2ubS9JLu9VcbcCVY6enVXYtZBvGt0VB4bXq9eBeS+OVABSc5MXyuIkk+bS9HHtXrPjq7ihtlXTqvsWo6q7qPRUFjtev04HazQj6Cb6ar+GJOu5fxvf5Iq74f80d3mzuFgVIALpkXOmlVp/4fHJNNaPKyWlCa/jW59ezsKuvY5Rlp0vDs3F5ZrxhOPR2jxye/s5bjNXzLw9bn4fEOEZbNlen3O6fizCNvqR1TWPBmyd00p/FTlhxXvvPNDMalDnVsTKUVrajFUl3tt/I9leMnqjHzPIXPCOupLHh6nrKGcWGwNN4fAxhKSvzo66UH9py+nL+2zynZalaWnV/P4Pa1uo2eHR0Em+C9feJR6tSU5SnKTlKTcpSettva2WySSwRQSk5NuTxbPJ6eHNzjjfC1erQfCcSJbl/BLu5k+7HhaY9/JlUyViuQrU6n0U7T9x6n+PcVFCp0dRS94HQ2qj01KUPDfkX06I48AFTzrwujVjVS1VY2fvx1eVuBTXhT0ail280dHdNbSpOD+Xk/bOIQC1AAAAAAABrAEgAAkAAFyzSwmhRdRrnVpXXuR1Lx0n3lzd9PRpuXbyOcvatpVVBfLzftHcJ5VGrlPFchRqVN8Y83rk9UVxNNep0dNyJFlo9NVjDx3Znz6+9629rOdOwLnmqrYZdc5v5fIu7B1Pezmr2f/o7kdgmlYAAAeqc5Qd4ycW9ri3F+B40ntPYycdcXhu1E1asp+vOU7bNKTl5hRUdiwPZSlL+zb3vE8HpiAAAaOW1fDV/cvwaZHtfUy3EywP/ANMN5RTnzrC7Zv4vlqELu8qfo5d2x8LF9Y6unSXatRy140eirvDY9frxOkSiAc7L+F5XDzSV5Q9JHtjtXC5FtlPTpPtWsnXdW6Kusdj1eP5KSUJ1QAAAAAAANYAAEgEgGTDUXVnCnHbOSiu97TKMXKSiszGpNQi5PYtZ9Ho0lCMYRVowioxXUlZHSRiopRWRxc5ucnJ7XrPZkYlXzwxd3ToJ7PST7XdRXm+9FTeNXFqC3l9c9HCMqrz1LzK4VpdF3zZVsLS63Uf9ci9sK/hXfzOXvN42mXdyR1CWV4AAAAAAAAAANXKqvh8R91U+Fmm0dVPcyRY3hXp71zKCc6dgdnNbFaFZ02+bWVv51dr5rgTbBV0amj28ysvWjp0dNbY8sy3l2c0AChZUwvI1qlPcnePuvWvw7jnK9Po6jidjZa3TUoz945mqajeAAAAAAawAAJAAB3c0KClXlN/VQbj2t2vwvxJ13wUquLyRWXtUcaCis3+S5F0c0YMbi4UISqTdkti3ye6K6zXVqxpxcpG6hQlWmoR/z7nz/F4iVapOpL1pu76uhdysjnqk3OTk8zr6VONOChHYjGYGZe8gRthaHut8W38y/siwoxOTvB42mfvJHQJJDAAAAAAAAAABhxkb06q6ac1xizXVWMJL7M20HhVg/uuZ89RzZ2Z6hJxaknZxaafQ1sZ6m08UeNJrB7C9ZLx8cTTUlZSWqpDfGX4dB0FnrqrDHPM5K12WVnnovZk/eZuG8ilazvoq9GpvelB9aWteb4lVeMFjGXcXtzVG1OG5ldKwuwAAAAADWAABIBIBsYDGTw81Upu0rWaaupJ7n4GylUlTlpRNVejCtDQnsOzUzrqtWjShF/ablJcNRMd4za1JFdG56SeuTaOPi8ZUry0qk3N7r6kupJakQqlSdR4yeJZUqNOlHRgsDAYGwkAv+R1bD4f7qHikdDZlhRhuRyFteNoqb2bhvIwAAAAAAAAAAImrprpTR5JYpoyi8JJnzhHLo7dg9PDLh686UlOEnCS3ry60ZQnKDxi8GYVKcakdGaxR2KOc1VK06cJvpV4PvJsbxqJa0mVk7opN4xbXE52UsoVMTJSnZKN1GMdkb7e/YRq1eVV4yJ1ms0LPHRh4moaSQAAAAAASAAAAAAAQAAAAAC/5N9hQ+6p/CjorP1UdyOPtfXz3vmbBuI4AAAAAAAAAAAZ6j5wzlztwAAAAAAAAAAAAA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32" name="AutoShape 12" descr="data:image/jpeg;base64,/9j/4AAQSkZJRgABAQAAAQABAAD/2wCEAAkGBw8NDw0ODw0QDg4NDw8ODQ0PDxAODg8PFBQWFhQRFBQYHCggGBonHBQUITEhJSkrLi46Fx82ODMsNygtLisBCgoKDg0OGBAQGywkHyQsLCwyLS0sLCwuLCwsLCwsLCwsLCwvLC0sLCwsLCwvLCwsLCwsLCwsLCwsLCwsLCwsLP/AABEIAOEA4QMBEQACEQEDEQH/xAAbAAEAAgMBAQAAAAAAAAAAAAAAAQYDBAUCB//EAEMQAAIBAgEHCAYGCAcAAAAAAAABAgMRBAUGEiExQZETIlFhcYGhsSMyM3KywUJDUnPR4QcWNFNigqLwFBVjkqPC0v/EABoBAQACAwEAAAAAAAAAAAAAAAAEBQIDBgH/xAA1EQACAQEEBggFBQEBAAAAAAAAAQIDBAURQRIhMXGhsRMzUYGRwdHwIkJSYeEUFSMy8TQk/9oADAMBAAIRAxEAPwD5zyj6fIAab6QCdN9IA030gE6b6QBpMAnSYA0mANJgE6TAFwBcAm4AuALgC4AuATcAXAFwCLgC4AuALgC4BFwBcAaTAGkwDCAACQCQAASAACQAASAACQAAACQAAAAAAAAAAAAAAQAACAAAQAeAAAACQCQAASAACQAAACQAASAAAAAAAAAAAAAAAAQAAAAQAADGAACQAASAACQAASAbMcDWdN1lSk6avee6y2vpt1mxUpuOnhqNTtFJT6NyWl2GuazaAAASAAAAAAAbNPA1ZQdWNOTpq95LZq29bNipTcdNLUaZWilGapuSxeRrGs3AAAAAAAAgAAEAAAxgEgAAkAAEgAAkAAF1zbxCq4ZQdr070pLpju8H4Mu7FNTo6Ly1HM3lSdK0aaz195U8oYV0KtSm/oS5r6YvXF8LFRVpunNx7DoaFVVacZrP2zXNZtJAAAAAAAPdKm5yjCKvKbUY9rdj2MXJpLMxlJRi5PYi7Y2ccJhWl9CCpwvvk9SfHXxL2q1QoYLJYHL0Iu1WrF5vF7veooxQnVAAAAAAAAgAAAAgA8AAAkAAAAkAAEgAA7GbGL5KuoN82stB+99F+a7yZYauhVwyer0K686HSUHJbY6+7P39joZ2YFy5OtCLk/ZzUU297i7LvXAk3hRbanFfYh3TaElKnJ4ZrzONTyRiZbKE/wCa0PiaIKs1Z7IstJW2zx2zXPkZ4Zv4p/VqPbOHybM1Yq7y4o0u87Mvm4P0Pf6t4noh/v8AyMv0Fb7eJj+62ftfgT+reJ6If7/yH6Ct9vEfutn7X4HiWb2JX0IvsnH5njsNZZcUZK87M/m4MwzyNiY7aEu7Rl5Nmt2WstsWbY26zy2TXLmdDNnJ8uWlUqQlHklzVKLjeUrrf1X4ok2Gg+k0pLZzId6WmKoqEGnpdnYic7cXpThRT1QWnP3nsXD4j28KuMlBZGN0UNGDqvPUty/PIr5XFwAAAAAAACAAAACADwASAAAASAACQAAe6VOU5KMU5Sk7RitrZ6k5PBHkpKKcpPBIteS83YU9GdZ6dRWaim1CLXmy3oWCMcHPW+Bz9qvWU8Y0tS7c36HdLAqAAAAAAAAAAAcnKmQqddynFuFV63LW4yfWvwIVexRqNyWpllZbynRSjLXHivf3KlisPOjOVOatKPBrc096KecJQk4y2nRUqsasVODxTMRgbCAAAAAAACAAAADwAAAASAACQAAACx5n4VN1azV3G0IdTeuT4W4ssrupptzeWopr4rNRjTWet+RaC2KAAAAAAAAAAAAAAHCztwylSjVtzqclFvpjLdxtxZXXjTTgp9hcXRWaqOnk1j3r8FUKg6AgAAAAAAAAEAAA8AAAAEgAAkAAAAtuZ/san3r+GJcXd1ct/kjnr462O7zZ3iwKgAAAAAAAAAAAAAHLzl/ZanbT+NES3dS+7mWF1/8ATHv5FLKI6gAEAAAAAAAAAgA8AEgAAAEgAAAAAt2Z/san3r+GJcXd1ct/kjnr462O7zZfsy8l08VWq8rHTp06fqttJyk7J6upSM7bWlTgtHa2arss8K1SWmsUlz/wsmJzKwk/U5Wl7s9Jf1XIMbfVW3B+/sWc7ps8tmK3P1xOXiMw5fV4mL6FUg4+Kb8iRG8l80SLO5n8s/Fe+RysXmnjKSb5OM4xTbdOonqXVKzJELbRlqxwIdS7LRBY4J7n64HDJZAAB18Bm1i8RGM4U0oTV4znOKTXTZXfgRqlrpQeDesm0bvr1YqUVqfa/wDTsYfMSq/aYiEelQhKfi7eRGleUfliTIXNL5pruX+cjqYbMjCx9eVWr1OSgv6Un4keV4VXswRLhdFBf2xff6YHGz1yLRwscPOjDk4typzV5Su7aUXdu+6RJsNedRyUnjmQrzstOjGEqawyKDnL+y1O2Hxo3W7qX3czRdf/AEx7+RSyiOoAAAIAAAAAAAABjAJAAAAJAAAAJALbmf7Gp96/hiXF3dXLf5I56+Otju82fQ8wsZGniZ05O3LwtF/xxd0uDke3hBypqSyMbpqqNZxfzLl7Z9DKY6MAHNzhxqw+Frzb1uDhBdM5K0V437mbrPTc6kURrXVVKjKT7OOR8oR0RyAAPpWZOMVXCQhfn0G6c11Xbi+DXBlFbYONVvt1nUXZVU7OlmtXpwO+RCwABSf0iYyLdDDp3lFurPqutGP/AGLS7oP4p9xR3xVT0aee3yXmfOM5f2Wp2w+NEm3dS+7mQ7s/6Y9/IpZRHUAAAAAAEAAAAAAxgEgAAAEgAAAEgFtzP9jU+9fwxLi7urlv8kc9fHWx3ebO9GTTTTaaaaadmmtaaZYNY6mVKbTxRcsk572ioYqnJtauWppc7rlHVZ9nBFXWu/XjTfcy7s97rDCsu9ea9Do189sJFXgqtSW6Kho8W2aY3fVb14Ikyvaglqxfd6lOy5lurjppztGEfZ0ou8Y9be99ZZ0LPGitW3tKS1WudoljLUlsXvazmG8igA3Mk5Tq4SoqlJ69k4vXGcehr5mqtRjVjoyN9ntE6E9KH+l1wme+GlFcpCpSlvSXKRv1Na/BFXO76ifw4MvKd70WvjTT8eRgylnxTUWsPTlKb2TqLRguu17vwM6V3yb+N6jXWveCWFJYvtez15FJxFedWcqk5Oc5vSlJ7Wy0jFRSithRTnKcnKTxbOPnL+y1O2n8aI1u6l93MnXZ/wBMe/kUsojqAAAAAACAAAAAAeAAAACQAAACQAAWHNHFqMqlFu2nacOuSWtcLcGWN3VUpODzKe96LlCNRZanufviWktznwAAAAdrN2jgamnHFylTne9Oem4Qcba1db7+ZEtMq8cHT2E+xRssk1X1PLXgsDPl/D5NpU7YWo6laTVmpucYxvrb3dXeY2eVolL+RYLcZ2uFjhD+J4y3t7yvE0rQAAAAcDOzFJQhRT502pyXRFbOL8mVt41UoqHeXN0UW5uq9i1d/vmVYqS/AAAAAAABAAAABjAJAABIAAABIAAPUJOLUk2mndNamn0hNp4o8aTWDLNk3OWLSjXWjL95FXi+1LY+zwLWheCwwqeJR2m6XjpUfB+R3aGJp1VenUjNfwyTLCFSE/6vEqKlGpTeE4tGUzNYAAAAAAAPFatGmrznGC6ZNRXiYynGKxk8DOFOc3hBN7jjZQzjpwTVFcpP7TTVNfN/3rINa3xjqhrfAtLPdM5PGrqXZn+Cr160qkpTnJylJ3bZUyk5PSltL+EIwioxWCRjMTIAAAAAAAAAgAAGMAkAAAAkAAAAkAAAAldO/pANmnlCvD1a9RdWnJrgzZGtUjsk/E0ys1GW2C8EZ45bxS+vffGD+Rs/V1vq5Gl2CzP5FxPf+fYr99/x0/wMv1tf6uCMXdtmfy8X6j/P8V+9/wCOn+A/W1/q4Ifttm+ni/U8vLeKf1z7owXyMf1db6uRkrvs30c/Uw1MpV5ba9Tum4+RhKvVltk/E2xstGOyC8DWk23dtt9L1s1PWb1q1IgAAAAAAAAAAAAAAAAxAEgAAAEgAAAEgAAzYfDVKrtThKb36Kul2vcZQhKbwisTCpVhTWM2lvOnRzbxEtuhD3pXf9KZKjYKz24IgzvWzx2YvcvXA24Zqv6VdLspt+bN6u15y4EaV8xyhx/BnjmtT31qj7FFfJmau2OcmanfM8oLxZ7/AFXofvKvGH/ky/bqfa+HoYfvFb6Y8fUfqxQ+3V4w/wDI/bqfa+HoP3it9MePqeZZrUt1Wou3QfyR47thlJmSvmpnFcTBPNX7NfjT/Bmt3a8pcDbG+VnDj+DVrZtV4+q6c+yTi/FW8TVK76q2YMkQvag9uK7vQ5uKwdWj7SnKHW1zX3rURZ0pw/ssCdSr06v9JJmA1m0AAAAAAAAAAAAAGIAAEgAAkAAAAkA7OQci/wCI9JUuqSdklqdRrbr3Im2SydL8UtnMrbfb+g+CH9uX5LdSpRhFRhFRitkYqyLmMYxWEVgjm5zlN6Uniz2ZGIAAAAAAAAAAIlFSTTSaeppq6a60eNJrBnsZOLxWplYy7kNU061FWitc6f2V9qPV1FTa7GoLThszRf2C8XUap1duT7fs/uV8ri4AAAAAAAAAAAAMQAAABIAAJAABkoUnUlGEfWnJRXa3Y9jFyaiszGc1CLk9i1n0OhRVOEYR1RhFRXYjpYRUIqKyOMqVHUm5vazIZGAAAAAAAAAAAAAADV9T1p6mhtCeGtFAylheRrVKe6Mub7r1x8Gc5Wp9HUcTsrNV6WlGfauOZrGo3AAAAAAAAAAAwgEgAAkAAAAkA7maeF060qrWqlHV78tS8NLwJ1309KppdnMq72raFJQW2XJe0W8ujmwAAAAADfwuRMXWV4Yao09ja0E+xytc0ytFKOpyXvcSIWOvNYxg+XPA94jIGMppuWFqWW+KVT4WzyNqoy2SXLmZTsVogsXB8+WJzX5bTeRQAAAAACt53YX2dZL/AE5+cf8At4FVeNPZNbvQvbnrapUnvXn5FbKwuwAAAAAAAAAAYQCQAAACQAASAXjN3Ccjh4XVpVPSS/m2LhYvrHT0KS7XrOWvGt0ld4bFq9eJ0yUQAAAD1SpynKMIxcpSajGK2tvYkeNpLFnsYuTSSxbL5gMk4XJdJYjFOM625taWjL7FKO99fkioqV6lploU9nvadDRs1Gxw6Srrl71L18jm43Pms2+RowhHc6l5ya7E0l4m+F3R+d+BFq3xUb/jilv18sPM8YXPjERfpaVKpHfoqVOXG7Xgeyu6DXwtrj6GNO+KqfxxT3Yr1OxVw+DyzTlOn6PERWuVkqsHuU0vWj/aaIqlWsssHrXDuJ0oWe3w0o6pcVv7V7TKLjcJOhUnSqR0Zwdmtz6GnvT2lvCcZxUo7Dn6tKVKbhLajAZmsAAA1spYXlqVSnvlHm9Ulrj4pGqvT6Sm4kiy1uhqxn7wzKD4dKOcOwIAAAAAAAAAAMIAAJAAAAJANrJeF5etTp7pSvL3Frl4I20afSVFE0Wmt0VKU+znkfQjozjgAYI4hOrKkvoQjKXbJuy4RfE1qeNRx7FzNzpYUlN5trw/3gZzYaS1/o/wCnVq15K/IpRp+/O933Jf1FdeFTCKgsy4uiipTlUeWpb3t4czk5y5UeLxE5X9HTbhRW5RT9bvavw6CTZaKp012vaQ7daHWqt5LUvf3OUSCGADayXj54WtCtDbB86P24fSi+38DXVpKpBxZuoV5UainH/Vmi2Z+4WNSlh8ZDXfRhKXTTknKD7n8RXXfNxlKm/b98i3vakpQjWju7ns48yklqURgr11CVJPZVk4L3tFteTXea5z0ZRTz1G6nS04Ta2pY92OD5mc2GkAFKzhwvJYidlzanpI9+3xvxKG2U9Cq/vrOru+t0tBY7Vq8Pwcwik0kAAAAgAAAAwAEgAAkAAEgFnzOwvtK7X+nDzk/h4MtLup7Z93qUl8Vv60lvfl5llLQoiJyUU5N2UU230JbWeNpLFnsYuTSW1nCzZrutUxlZ/WSp2XQudZdysV9hlpzqTeeHmW96QVKnSprLHyO8WJTl7/AEfa8NiUvW5V+MI28mVF49ZHd5s6G5+qlv8AJFDirJLelrRbs52KwWDJB6AAAXrK/NyLQUtvJYVJb9sX5FRR12x4dsvMv7QsLuin2R8iiluUBxs6W40ac1qlCtCSfQ0pWfGxAvDFU01k/UtLpwdWUXscXzR08JiFVpwqLZOKlboe9cSZSmpwUlmQK1J0qkoPJmYzNRxc6sLp0VUS10nr9yWp+NiBeFPSgpdnItbpraNVwfzc17ZUimOjAAAAAAABABgAABIAAJAJS6Fd7lvYB9DybheQo06W+Med1yeuT4tnR0KfR01E4601umqyn28sjZNpoOPnTi+ToaCfOrPR/lWuXyXeQbfV0aej28izuqjp1tN7I88vU18zl6Os+molwj+Zru1fDJ/c3Xy/jgvs+ZYCyKYsmYuUVRxEqUnaOJSinuVSN9HjdrgQbfS0oaSy5FpdVdQquD2S5r19DFnfkeWGryqRXoK8nKLWyM3rlB992vyMrHXVSGi9qMLxsrpVHNf1lwea9DgEwrgAdLIGSJY2tGCT5OLTrT3Rh0X6XsX5Gi0V1ShjnkSrJZXaKmjlnu/J38/8oR9FhIfV2qVEtidrQjwbduwh3fSeuo93qWN7118NFZa35e9xTizKQ5OdCvhpdU4Pxt8yFb1/D3osrqf/AKO5mpmlirxnRb1wenD3XtXH4jTd1XU4PeSL4o4SjVWep+Xv7FhLMpTxWpqcZQl6s4uL7GrGMoqUXF5mcJuElJbVrPn1ek6c5wlthJxfc9pzcouMnF5HZwmpxUlses8GJkAAAAAAADWAJAJAABIB1M28JyuIg2ubS9JLu9VcbcCVY6enVXYtZBvGt0VB4bXq9eBeS+OVABSc5MXyuIkk+bS9HHtXrPjq7ihtlXTqvsWo6q7qPRUFjtev04HazQj6Cb6ar+GJOu5fxvf5Iq74f80d3mzuFgVIALpkXOmlVp/4fHJNNaPKyWlCa/jW59ezsKuvY5Rlp0vDs3F5ZrxhOPR2jxye/s5bjNXzLw9bn4fEOEZbNlen3O6fizCNvqR1TWPBmyd00p/FTlhxXvvPNDMalDnVsTKUVrajFUl3tt/I9leMnqjHzPIXPCOupLHh6nrKGcWGwNN4fAxhKSvzo66UH9py+nL+2zynZalaWnV/P4Pa1uo2eHR0Em+C9feJR6tSU5SnKTlKTcpSettva2WySSwRQSk5NuTxbPJ6eHNzjjfC1erQfCcSJbl/BLu5k+7HhaY9/JlUyViuQrU6n0U7T9x6n+PcVFCp0dRS94HQ2qj01KUPDfkX06I48AFTzrwujVjVS1VY2fvx1eVuBTXhT0ail280dHdNbSpOD+Xk/bOIQC1AAAAAAABrAEgAAkAAFyzSwmhRdRrnVpXXuR1Lx0n3lzd9PRpuXbyOcvatpVVBfLzftHcJ5VGrlPFchRqVN8Y83rk9UVxNNep0dNyJFlo9NVjDx3Znz6+9629rOdOwLnmqrYZdc5v5fIu7B1Pezmr2f/o7kdgmlYAAAeqc5Qd4ycW9ri3F+B40ntPYycdcXhu1E1asp+vOU7bNKTl5hRUdiwPZSlL+zb3vE8HpiAAAaOW1fDV/cvwaZHtfUy3EywP/ANMN5RTnzrC7Zv4vlqELu8qfo5d2x8LF9Y6unSXatRy140eirvDY9frxOkSiAc7L+F5XDzSV5Q9JHtjtXC5FtlPTpPtWsnXdW6Kusdj1eP5KSUJ1QAAAAAAANYAAEgEgGTDUXVnCnHbOSiu97TKMXKSiszGpNQi5PYtZ9Ho0lCMYRVowioxXUlZHSRiopRWRxc5ucnJ7XrPZkYlXzwxd3ToJ7PST7XdRXm+9FTeNXFqC3l9c9HCMqrz1LzK4VpdF3zZVsLS63Uf9ci9sK/hXfzOXvN42mXdyR1CWV4AAAAAAAAAANXKqvh8R91U+Fmm0dVPcyRY3hXp71zKCc6dgdnNbFaFZ02+bWVv51dr5rgTbBV0amj28ysvWjp0dNbY8sy3l2c0AChZUwvI1qlPcnePuvWvw7jnK9Po6jidjZa3TUoz945mqajeAAAAAAawAAJAAB3c0KClXlN/VQbj2t2vwvxJ13wUquLyRWXtUcaCis3+S5F0c0YMbi4UISqTdkti3ye6K6zXVqxpxcpG6hQlWmoR/z7nz/F4iVapOpL1pu76uhdysjnqk3OTk8zr6VONOChHYjGYGZe8gRthaHut8W38y/siwoxOTvB42mfvJHQJJDAAAAAAAAAABhxkb06q6ac1xizXVWMJL7M20HhVg/uuZ89RzZ2Z6hJxaknZxaafQ1sZ6m08UeNJrB7C9ZLx8cTTUlZSWqpDfGX4dB0FnrqrDHPM5K12WVnnovZk/eZuG8ilazvoq9GpvelB9aWteb4lVeMFjGXcXtzVG1OG5ldKwuwAAAAADWAABIBIBsYDGTw81Upu0rWaaupJ7n4GylUlTlpRNVejCtDQnsOzUzrqtWjShF/ablJcNRMd4za1JFdG56SeuTaOPi8ZUry0qk3N7r6kupJakQqlSdR4yeJZUqNOlHRgsDAYGwkAv+R1bD4f7qHikdDZlhRhuRyFteNoqb2bhvIwAAAAAAAAAAImrprpTR5JYpoyi8JJnzhHLo7dg9PDLh686UlOEnCS3ry60ZQnKDxi8GYVKcakdGaxR2KOc1VK06cJvpV4PvJsbxqJa0mVk7opN4xbXE52UsoVMTJSnZKN1GMdkb7e/YRq1eVV4yJ1ms0LPHRh4moaSQAAAAAASAAAAAAAQAAAAAC/5N9hQ+6p/CjorP1UdyOPtfXz3vmbBuI4AAAAAAAAAAAZ6j5wzlztwAAAAAAAAAAAAA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36" name="Picture 16" descr="http://www.xda-developers.com/wp-content/uploads/2012/10/AOS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80717" y="3875314"/>
            <a:ext cx="3457575" cy="2362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04742" y="1009936"/>
            <a:ext cx="3583674" cy="5897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App Compilation Level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5"/>
          <p:cNvSpPr>
            <a:spLocks noGrp="1"/>
          </p:cNvSpPr>
          <p:nvPr>
            <p:ph idx="1"/>
          </p:nvPr>
        </p:nvSpPr>
        <p:spPr>
          <a:xfrm>
            <a:off x="431799" y="1392052"/>
            <a:ext cx="3931920" cy="2374710"/>
          </a:xfrm>
        </p:spPr>
        <p:txBody>
          <a:bodyPr/>
          <a:lstStyle/>
          <a:p>
            <a:r>
              <a:rPr lang="en-US" dirty="0" smtClean="0"/>
              <a:t>Android Interface Definition Language (AIDL) – Definitions to exchange data between applications (just like SOAP )</a:t>
            </a:r>
          </a:p>
          <a:p>
            <a:r>
              <a:rPr lang="en-US" dirty="0" err="1" smtClean="0"/>
              <a:t>Jarsigner</a:t>
            </a:r>
            <a:r>
              <a:rPr lang="en-US" dirty="0" smtClean="0"/>
              <a:t> to help on signing application with certificate key saved in key store</a:t>
            </a:r>
          </a:p>
          <a:p>
            <a:r>
              <a:rPr lang="en-US" dirty="0" err="1" smtClean="0"/>
              <a:t>Zipalign</a:t>
            </a:r>
            <a:r>
              <a:rPr lang="en-US" dirty="0" smtClean="0"/>
              <a:t> to help on optimizing the size of APK file in 4 bytes alignment</a:t>
            </a: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4258533" y="2061951"/>
            <a:ext cx="132340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2"/>
                </a:solidFill>
              </a:rPr>
              <a:t>Android Asset Packing Tool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6886863" y="2061296"/>
            <a:ext cx="22002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>
                <a:solidFill>
                  <a:schemeClr val="bg2"/>
                </a:solidFill>
              </a:rPr>
              <a:t>Allows processes across apps to communicate.</a:t>
            </a:r>
          </a:p>
        </p:txBody>
      </p:sp>
      <p:cxnSp>
        <p:nvCxnSpPr>
          <p:cNvPr id="14" name="Straight Arrow Connector 13"/>
          <p:cNvCxnSpPr>
            <a:stCxn id="11" idx="0"/>
          </p:cNvCxnSpPr>
          <p:nvPr/>
        </p:nvCxnSpPr>
        <p:spPr>
          <a:xfrm flipH="1" flipV="1">
            <a:off x="4790368" y="1787858"/>
            <a:ext cx="129868" cy="27409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7508547" y="1817429"/>
            <a:ext cx="129868" cy="27409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81890" y="3843563"/>
            <a:ext cx="5118266" cy="40376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174625" lvl="1" indent="-174625"/>
            <a:r>
              <a:rPr lang="en-US" sz="2400" dirty="0" smtClean="0"/>
              <a:t>Android Overview</a:t>
            </a:r>
          </a:p>
          <a:p>
            <a:pPr marL="174625" lvl="1" indent="-174625"/>
            <a:r>
              <a:rPr lang="en-US" sz="2400" dirty="0" smtClean="0"/>
              <a:t>Android System</a:t>
            </a:r>
          </a:p>
          <a:p>
            <a:pPr marL="438150" lvl="2" indent="-174625"/>
            <a:r>
              <a:rPr lang="en-US" sz="2400" dirty="0" smtClean="0"/>
              <a:t>Linux Kernel</a:t>
            </a:r>
          </a:p>
          <a:p>
            <a:pPr marL="438150" lvl="2" indent="-174625"/>
            <a:r>
              <a:rPr lang="en-US" sz="2400" dirty="0" smtClean="0"/>
              <a:t>Native System</a:t>
            </a:r>
          </a:p>
          <a:p>
            <a:pPr marL="438150" lvl="2" indent="-174625"/>
            <a:r>
              <a:rPr lang="en-US" sz="2400" dirty="0" smtClean="0"/>
              <a:t>Android Runtime</a:t>
            </a:r>
          </a:p>
          <a:p>
            <a:pPr marL="438150" lvl="2" indent="-174625"/>
            <a:r>
              <a:rPr lang="en-US" sz="2400" dirty="0" smtClean="0"/>
              <a:t>Application Framework</a:t>
            </a:r>
          </a:p>
          <a:p>
            <a:pPr marL="174625" lvl="1" indent="-174625"/>
            <a:r>
              <a:rPr lang="en-US" sz="2400" dirty="0" smtClean="0"/>
              <a:t>Android Application</a:t>
            </a:r>
          </a:p>
          <a:p>
            <a:pPr marL="174625" lvl="1" indent="-174625"/>
            <a:r>
              <a:rPr lang="en-US" sz="2400" dirty="0" smtClean="0"/>
              <a:t>How Android 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Bootloader</a:t>
            </a:r>
          </a:p>
          <a:p>
            <a:r>
              <a:rPr lang="en-US" sz="2800" dirty="0" smtClean="0"/>
              <a:t>Kernel</a:t>
            </a:r>
          </a:p>
          <a:p>
            <a:r>
              <a:rPr lang="en-US" sz="2800" dirty="0" smtClean="0"/>
              <a:t>Init</a:t>
            </a:r>
          </a:p>
          <a:p>
            <a:r>
              <a:rPr lang="en-US" sz="2800" dirty="0" smtClean="0"/>
              <a:t>Zygote</a:t>
            </a:r>
          </a:p>
          <a:p>
            <a:r>
              <a:rPr lang="en-US" sz="2800" dirty="0" smtClean="0"/>
              <a:t>System Server</a:t>
            </a:r>
          </a:p>
          <a:p>
            <a:r>
              <a:rPr lang="en-US" sz="2800" dirty="0" smtClean="0"/>
              <a:t>Activity Manager</a:t>
            </a:r>
          </a:p>
          <a:p>
            <a:r>
              <a:rPr lang="en-US" sz="2800" dirty="0" smtClean="0"/>
              <a:t>Launcher (Home)</a:t>
            </a:r>
            <a:endParaRPr lang="en-US" sz="28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</a:t>
            </a:r>
            <a:r>
              <a:rPr lang="en-US" dirty="0" smtClean="0"/>
              <a:t>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It all starts with init…</a:t>
            </a:r>
          </a:p>
          <a:p>
            <a:r>
              <a:rPr lang="en-US" sz="2800" dirty="0" smtClean="0"/>
              <a:t>Similar to most Linux-based systems at startup, the </a:t>
            </a:r>
            <a:r>
              <a:rPr lang="en-US" sz="2800" dirty="0" err="1" smtClean="0">
                <a:solidFill>
                  <a:srgbClr val="FF0000"/>
                </a:solidFill>
              </a:rPr>
              <a:t>bootloader</a:t>
            </a:r>
            <a:r>
              <a:rPr lang="en-US" sz="2800" dirty="0" smtClean="0">
                <a:solidFill>
                  <a:srgbClr val="FF0000"/>
                </a:solidFill>
              </a:rPr>
              <a:t> loads the Linux kernel and starts the init process.</a:t>
            </a:r>
            <a:endParaRPr lang="en-US" sz="2800" b="1" dirty="0" smtClean="0">
              <a:solidFill>
                <a:srgbClr val="FF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89997" y="4127481"/>
            <a:ext cx="180022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Init starts Linux daemons, including:</a:t>
            </a:r>
          </a:p>
          <a:p>
            <a:pPr lvl="1"/>
            <a:r>
              <a:rPr lang="en-US" sz="2400" dirty="0" smtClean="0"/>
              <a:t>USB Daemon (</a:t>
            </a:r>
            <a:r>
              <a:rPr lang="en-US" sz="2400" dirty="0" err="1" smtClean="0"/>
              <a:t>usbd</a:t>
            </a:r>
            <a:r>
              <a:rPr lang="en-US" sz="2400" dirty="0" smtClean="0"/>
              <a:t>) to manage USB connections</a:t>
            </a:r>
          </a:p>
          <a:p>
            <a:pPr lvl="1"/>
            <a:r>
              <a:rPr lang="en-US" sz="2400" dirty="0" smtClean="0"/>
              <a:t>Android Debug Bridge (</a:t>
            </a:r>
            <a:r>
              <a:rPr lang="en-US" sz="2400" dirty="0" err="1" smtClean="0"/>
              <a:t>adbd</a:t>
            </a:r>
            <a:r>
              <a:rPr lang="en-US" sz="2400" dirty="0" smtClean="0"/>
              <a:t>) to manage ADB connections</a:t>
            </a:r>
          </a:p>
          <a:p>
            <a:pPr lvl="1"/>
            <a:r>
              <a:rPr lang="en-US" sz="2400" dirty="0" smtClean="0"/>
              <a:t>Debugger Daemon (</a:t>
            </a:r>
            <a:r>
              <a:rPr lang="en-US" sz="2400" dirty="0" err="1" smtClean="0"/>
              <a:t>debuggerd</a:t>
            </a:r>
            <a:r>
              <a:rPr lang="en-US" sz="2400" dirty="0" smtClean="0"/>
              <a:t>) to manage debug processes requests (dump memory, etc.)</a:t>
            </a:r>
          </a:p>
          <a:p>
            <a:pPr lvl="1"/>
            <a:r>
              <a:rPr lang="en-US" sz="2400" dirty="0" smtClean="0"/>
              <a:t>Radio Interface Layer Daemon (</a:t>
            </a:r>
            <a:r>
              <a:rPr lang="en-US" sz="2400" dirty="0" err="1" smtClean="0"/>
              <a:t>rild</a:t>
            </a:r>
            <a:r>
              <a:rPr lang="en-US" sz="2400" dirty="0" smtClean="0"/>
              <a:t>) to manage communication with the radio</a:t>
            </a:r>
            <a:endParaRPr lang="en-US" sz="2400" b="1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6124" y="4918429"/>
            <a:ext cx="495300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Init process starts the zygote process:</a:t>
            </a:r>
          </a:p>
          <a:p>
            <a:pPr lvl="1"/>
            <a:r>
              <a:rPr lang="en-US" sz="2400" dirty="0" smtClean="0"/>
              <a:t>A </a:t>
            </a:r>
            <a:r>
              <a:rPr lang="en-US" sz="2400" dirty="0" smtClean="0">
                <a:solidFill>
                  <a:srgbClr val="FF0000"/>
                </a:solidFill>
              </a:rPr>
              <a:t>“early” </a:t>
            </a:r>
            <a:r>
              <a:rPr lang="en-US" sz="2400" dirty="0" smtClean="0"/>
              <a:t>process which </a:t>
            </a:r>
            <a:r>
              <a:rPr lang="en-US" sz="2400" dirty="0" smtClean="0">
                <a:solidFill>
                  <a:srgbClr val="FF0000"/>
                </a:solidFill>
              </a:rPr>
              <a:t>initializes a </a:t>
            </a:r>
            <a:r>
              <a:rPr lang="en-US" sz="2400" dirty="0" err="1" smtClean="0">
                <a:solidFill>
                  <a:srgbClr val="FF0000"/>
                </a:solidFill>
              </a:rPr>
              <a:t>Dalvik</a:t>
            </a:r>
            <a:r>
              <a:rPr lang="en-US" sz="2400" dirty="0" smtClean="0">
                <a:solidFill>
                  <a:srgbClr val="FF0000"/>
                </a:solidFill>
              </a:rPr>
              <a:t> VM instance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Loads classes </a:t>
            </a:r>
            <a:r>
              <a:rPr lang="en-US" sz="2400" dirty="0" smtClean="0"/>
              <a:t>and </a:t>
            </a:r>
            <a:r>
              <a:rPr lang="en-US" sz="2400" dirty="0" smtClean="0">
                <a:solidFill>
                  <a:srgbClr val="FF0000"/>
                </a:solidFill>
              </a:rPr>
              <a:t>listens on socket for requests to spawn VMs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Forks</a:t>
            </a:r>
            <a:r>
              <a:rPr lang="en-US" sz="2400" dirty="0" smtClean="0"/>
              <a:t> on request to create VM instances for managed </a:t>
            </a:r>
            <a:r>
              <a:rPr lang="en-US" sz="2400" dirty="0" smtClean="0">
                <a:solidFill>
                  <a:srgbClr val="FF0000"/>
                </a:solidFill>
              </a:rPr>
              <a:t>processes</a:t>
            </a:r>
          </a:p>
          <a:p>
            <a:pPr lvl="1"/>
            <a:r>
              <a:rPr lang="en-US" sz="2400" dirty="0" smtClean="0"/>
              <a:t>Copy-on-write to maximize re-use and minimize footprint</a:t>
            </a:r>
            <a:endParaRPr lang="en-US" sz="2400" b="1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4174" y="4949228"/>
            <a:ext cx="5200650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Init starts runtime process:</a:t>
            </a:r>
          </a:p>
          <a:p>
            <a:pPr lvl="1"/>
            <a:r>
              <a:rPr lang="en-US" sz="2400" dirty="0" smtClean="0"/>
              <a:t>Initializes Service Manager – </a:t>
            </a:r>
            <a:r>
              <a:rPr lang="en-US" sz="2400" dirty="0" smtClean="0">
                <a:solidFill>
                  <a:srgbClr val="FF0000"/>
                </a:solidFill>
              </a:rPr>
              <a:t>the context manager for Binder </a:t>
            </a:r>
            <a:r>
              <a:rPr lang="en-US" sz="2400" dirty="0" smtClean="0"/>
              <a:t>that handles service registration and lookup</a:t>
            </a:r>
          </a:p>
          <a:p>
            <a:pPr lvl="1"/>
            <a:r>
              <a:rPr lang="en-US" sz="2400" dirty="0" smtClean="0"/>
              <a:t>Registers Service Manager as default context manager for Binder services</a:t>
            </a:r>
            <a:endParaRPr lang="en-US" sz="2400" b="1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9948" y="4100389"/>
            <a:ext cx="518160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Runtime process sends request for Zygote to start System Server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Zygote forks a new VM instance for the System Service process</a:t>
            </a:r>
          </a:p>
        </p:txBody>
      </p:sp>
      <p:grpSp>
        <p:nvGrpSpPr>
          <p:cNvPr id="4" name="Group 6"/>
          <p:cNvGrpSpPr/>
          <p:nvPr/>
        </p:nvGrpSpPr>
        <p:grpSpPr>
          <a:xfrm>
            <a:off x="974139" y="3788972"/>
            <a:ext cx="7029450" cy="2628900"/>
            <a:chOff x="1116651" y="3836472"/>
            <a:chExt cx="7029450" cy="262890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16651" y="3836472"/>
              <a:ext cx="7029450" cy="262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7457704" y="5628905"/>
              <a:ext cx="676893" cy="47501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System </a:t>
            </a:r>
            <a:r>
              <a:rPr lang="en-US" sz="2800" dirty="0" smtClean="0"/>
              <a:t>Server </a:t>
            </a:r>
            <a:r>
              <a:rPr lang="en-US" sz="2800" dirty="0" smtClean="0"/>
              <a:t>process starts the native </a:t>
            </a:r>
            <a:r>
              <a:rPr lang="en-US" sz="2800" dirty="0" smtClean="0"/>
              <a:t>sub system, </a:t>
            </a:r>
            <a:r>
              <a:rPr lang="en-US" sz="2800" dirty="0" smtClean="0"/>
              <a:t>including:</a:t>
            </a:r>
          </a:p>
          <a:p>
            <a:pPr lvl="1"/>
            <a:r>
              <a:rPr lang="en-US" sz="2400" dirty="0" smtClean="0"/>
              <a:t>Surface Flinger</a:t>
            </a:r>
          </a:p>
          <a:p>
            <a:pPr lvl="1"/>
            <a:r>
              <a:rPr lang="en-US" sz="2400" dirty="0" smtClean="0"/>
              <a:t>Audio Flinger, …</a:t>
            </a:r>
          </a:p>
        </p:txBody>
      </p:sp>
      <p:grpSp>
        <p:nvGrpSpPr>
          <p:cNvPr id="4" name="Group 8"/>
          <p:cNvGrpSpPr/>
          <p:nvPr/>
        </p:nvGrpSpPr>
        <p:grpSpPr>
          <a:xfrm>
            <a:off x="1211282" y="2896124"/>
            <a:ext cx="6519553" cy="3765933"/>
            <a:chOff x="1318161" y="2967375"/>
            <a:chExt cx="6270171" cy="3682622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18161" y="2967375"/>
              <a:ext cx="6270171" cy="3682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7113319" y="5902036"/>
              <a:ext cx="475013" cy="3681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System </a:t>
            </a:r>
            <a:r>
              <a:rPr lang="en-US" sz="2800" dirty="0" smtClean="0"/>
              <a:t>Server process </a:t>
            </a:r>
            <a:r>
              <a:rPr lang="en-US" sz="2800" dirty="0" smtClean="0"/>
              <a:t>starts the </a:t>
            </a:r>
            <a:r>
              <a:rPr lang="en-US" sz="2800" dirty="0" smtClean="0">
                <a:solidFill>
                  <a:srgbClr val="FF0000"/>
                </a:solidFill>
              </a:rPr>
              <a:t>Android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managed</a:t>
            </a:r>
            <a:r>
              <a:rPr lang="en-US" sz="2800" dirty="0" smtClean="0"/>
              <a:t> </a:t>
            </a:r>
            <a:r>
              <a:rPr lang="en-US" sz="2800" dirty="0" smtClean="0"/>
              <a:t>services:</a:t>
            </a:r>
            <a:endParaRPr lang="en-US" sz="2400" dirty="0" smtClean="0"/>
          </a:p>
        </p:txBody>
      </p:sp>
      <p:grpSp>
        <p:nvGrpSpPr>
          <p:cNvPr id="4" name="Group 11"/>
          <p:cNvGrpSpPr/>
          <p:nvPr/>
        </p:nvGrpSpPr>
        <p:grpSpPr>
          <a:xfrm>
            <a:off x="871475" y="2061183"/>
            <a:ext cx="6906863" cy="4566301"/>
            <a:chOff x="871475" y="2061183"/>
            <a:chExt cx="6906863" cy="4566301"/>
          </a:xfrm>
        </p:grpSpPr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71475" y="2061183"/>
              <a:ext cx="6906862" cy="45663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6935189" y="5842660"/>
              <a:ext cx="843149" cy="534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6925" y="1214244"/>
            <a:ext cx="7550150" cy="313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3073" y="4414200"/>
            <a:ext cx="4137855" cy="2267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Android managed </a:t>
            </a:r>
            <a:r>
              <a:rPr lang="en-US" sz="2800" dirty="0" smtClean="0"/>
              <a:t>services </a:t>
            </a:r>
            <a:r>
              <a:rPr lang="en-US" sz="2800" dirty="0" smtClean="0"/>
              <a:t>register </a:t>
            </a:r>
            <a:r>
              <a:rPr lang="en-US" sz="2800" dirty="0" smtClean="0"/>
              <a:t>to Service </a:t>
            </a:r>
            <a:r>
              <a:rPr lang="en-US" sz="2800" dirty="0" smtClean="0"/>
              <a:t>Manager via SM </a:t>
            </a:r>
            <a:r>
              <a:rPr lang="en-US" sz="2800" dirty="0" smtClean="0"/>
              <a:t>context/context mgr:</a:t>
            </a:r>
            <a:endParaRPr lang="en-US" sz="2400" dirty="0" smtClean="0"/>
          </a:p>
        </p:txBody>
      </p:sp>
      <p:grpSp>
        <p:nvGrpSpPr>
          <p:cNvPr id="4" name="Group 8"/>
          <p:cNvGrpSpPr/>
          <p:nvPr/>
        </p:nvGrpSpPr>
        <p:grpSpPr>
          <a:xfrm>
            <a:off x="930916" y="2006930"/>
            <a:ext cx="6907022" cy="4649128"/>
            <a:chOff x="930916" y="2006930"/>
            <a:chExt cx="6907022" cy="4649128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30916" y="2006930"/>
              <a:ext cx="6907022" cy="4649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899567" y="5759532"/>
              <a:ext cx="926275" cy="5937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After system server loads all services, the system is ready…</a:t>
            </a:r>
            <a:endParaRPr lang="en-US" sz="2400" dirty="0" smtClean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543" y="2013543"/>
            <a:ext cx="7822065" cy="4654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Each subsequent application is launched in </a:t>
            </a:r>
            <a:r>
              <a:rPr lang="en-US" sz="2800" dirty="0" err="1" smtClean="0"/>
              <a:t>itʼs</a:t>
            </a:r>
            <a:r>
              <a:rPr lang="en-US" sz="2800" dirty="0" smtClean="0"/>
              <a:t> own process</a:t>
            </a:r>
            <a:endParaRPr lang="en-US" sz="2400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9015" y="2084943"/>
            <a:ext cx="7523079" cy="4545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does System Services </a:t>
            </a:r>
            <a:r>
              <a:rPr lang="en-US" dirty="0" smtClean="0"/>
              <a:t>mean </a:t>
            </a:r>
            <a:r>
              <a:rPr lang="en-US" dirty="0" smtClean="0"/>
              <a:t>in Android</a:t>
            </a:r>
            <a:endParaRPr lang="en-US" dirty="0"/>
          </a:p>
        </p:txBody>
      </p:sp>
      <p:pic>
        <p:nvPicPr>
          <p:cNvPr id="1894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3106" y="3089529"/>
            <a:ext cx="8524875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download (1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8515" y="1196885"/>
            <a:ext cx="2775862" cy="18405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between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There are 3 main flavors of Android layer cake:</a:t>
            </a:r>
          </a:p>
          <a:p>
            <a:r>
              <a:rPr lang="en-US" sz="2800" dirty="0" smtClean="0"/>
              <a:t>App -&gt; Runtime Service -&gt; lib</a:t>
            </a:r>
          </a:p>
          <a:p>
            <a:r>
              <a:rPr lang="en-US" sz="2800" dirty="0" smtClean="0"/>
              <a:t>App -&gt; Runtime Service -&gt; </a:t>
            </a:r>
            <a:r>
              <a:rPr lang="en-US" sz="2800" dirty="0" smtClean="0"/>
              <a:t>Sub System </a:t>
            </a:r>
            <a:r>
              <a:rPr lang="en-US" sz="2800" dirty="0" smtClean="0"/>
              <a:t>-&gt; lib</a:t>
            </a:r>
          </a:p>
          <a:p>
            <a:r>
              <a:rPr lang="en-US" sz="2800" dirty="0" smtClean="0"/>
              <a:t>App -&gt; Runtime Service -&gt; Native Daemon -&gt; lib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27299" y="1700844"/>
            <a:ext cx="7852426" cy="414559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-&gt; System Service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738" y="1127971"/>
            <a:ext cx="8010525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 smtClean="0"/>
              <a:t>: Location Manager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614" y="1239611"/>
            <a:ext cx="8010525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between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There are 3 main flavors of Android layer cake:</a:t>
            </a:r>
          </a:p>
          <a:p>
            <a:r>
              <a:rPr lang="en-US" sz="2800" dirty="0" smtClean="0"/>
              <a:t>App -&gt; Runtime Service -&gt; lib</a:t>
            </a:r>
          </a:p>
          <a:p>
            <a:r>
              <a:rPr lang="en-US" sz="2800" dirty="0" smtClean="0"/>
              <a:t>App -&gt; Runtime Service -&gt; Sub System -&gt; lib</a:t>
            </a:r>
          </a:p>
          <a:p>
            <a:r>
              <a:rPr lang="en-US" sz="2800" dirty="0" smtClean="0"/>
              <a:t>App -&gt; Runtime Service -&gt; Native Daemon -&gt; lib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27299" y="2178524"/>
            <a:ext cx="7852426" cy="414559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-&gt; System </a:t>
            </a:r>
            <a:r>
              <a:rPr lang="en-US" dirty="0" smtClean="0"/>
              <a:t>Service -&gt; Sub System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263" y="1158888"/>
            <a:ext cx="7991475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 smtClean="0"/>
              <a:t>: </a:t>
            </a:r>
            <a:r>
              <a:rPr lang="en-US" dirty="0" err="1" smtClean="0"/>
              <a:t>AudioFlinger</a:t>
            </a:r>
            <a:r>
              <a:rPr lang="en-US" dirty="0" smtClean="0"/>
              <a:t> Sub System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738" y="1201625"/>
            <a:ext cx="80105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</a:t>
            </a:r>
            <a:r>
              <a:rPr lang="en-US" dirty="0" smtClean="0"/>
              <a:t>and Hardware Requirements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dirty="0" smtClean="0"/>
              <a:t>In principle:</a:t>
            </a:r>
          </a:p>
          <a:p>
            <a:pPr lvl="1"/>
            <a:r>
              <a:rPr lang="en-US" dirty="0" smtClean="0"/>
              <a:t>Android runs on top of Linux</a:t>
            </a:r>
          </a:p>
          <a:p>
            <a:pPr lvl="1"/>
            <a:r>
              <a:rPr lang="en-US" dirty="0" smtClean="0"/>
              <a:t>Therefore: </a:t>
            </a:r>
            <a:r>
              <a:rPr lang="en-US" dirty="0" smtClean="0">
                <a:solidFill>
                  <a:srgbClr val="FF0000"/>
                </a:solidFill>
              </a:rPr>
              <a:t>if it runs Linux, it can run Android</a:t>
            </a:r>
          </a:p>
          <a:p>
            <a:r>
              <a:rPr lang="en-US" dirty="0" smtClean="0"/>
              <a:t>Known to have been made to work on:</a:t>
            </a:r>
          </a:p>
          <a:p>
            <a:pPr lvl="1"/>
            <a:r>
              <a:rPr lang="en-US" dirty="0" smtClean="0"/>
              <a:t>ARM</a:t>
            </a:r>
          </a:p>
          <a:p>
            <a:pPr lvl="1"/>
            <a:r>
              <a:rPr lang="en-US" dirty="0" smtClean="0"/>
              <a:t>x86</a:t>
            </a:r>
            <a:endParaRPr lang="en-US" dirty="0" smtClean="0"/>
          </a:p>
          <a:p>
            <a:pPr lvl="1"/>
            <a:r>
              <a:rPr lang="en-US" dirty="0" smtClean="0"/>
              <a:t>MIPS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Put in all sort of devices:</a:t>
            </a:r>
          </a:p>
          <a:p>
            <a:pPr lvl="1"/>
            <a:r>
              <a:rPr lang="en-US" dirty="0" smtClean="0"/>
              <a:t>Washers, micro-wave ovens, car systems, </a:t>
            </a:r>
            <a:r>
              <a:rPr lang="en-US" dirty="0" smtClean="0"/>
              <a:t>watch, TV, etc</a:t>
            </a:r>
            <a:r>
              <a:rPr lang="en-US" dirty="0" smtClean="0"/>
              <a:t>.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between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There are 3 main flavors of Android layer cake:</a:t>
            </a:r>
          </a:p>
          <a:p>
            <a:r>
              <a:rPr lang="en-US" sz="2800" dirty="0" smtClean="0"/>
              <a:t>App -&gt; Runtime Service -&gt; lib</a:t>
            </a:r>
          </a:p>
          <a:p>
            <a:r>
              <a:rPr lang="en-US" sz="2800" dirty="0" smtClean="0"/>
              <a:t>App -&gt; Runtime Service -&gt; Sub System -&gt; lib</a:t>
            </a:r>
          </a:p>
          <a:p>
            <a:r>
              <a:rPr lang="en-US" sz="2800" dirty="0" smtClean="0"/>
              <a:t>App -&gt; Runtime Service -&gt; Native Daemon -&gt; lib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27299" y="2724444"/>
            <a:ext cx="7852426" cy="414559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-&gt; System Service -&gt; </a:t>
            </a:r>
            <a:r>
              <a:rPr lang="en-US" dirty="0" smtClean="0"/>
              <a:t>Daemon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263" y="1173113"/>
            <a:ext cx="7991475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 smtClean="0"/>
              <a:t>: </a:t>
            </a:r>
            <a:r>
              <a:rPr lang="en-US" dirty="0" err="1" smtClean="0"/>
              <a:t>rild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1213500"/>
            <a:ext cx="8001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Most Notable Service - ActivityManager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sz="2800" dirty="0" smtClean="0"/>
              <a:t>Start new Activities, Services</a:t>
            </a:r>
          </a:p>
          <a:p>
            <a:r>
              <a:rPr lang="en-US" sz="2800" dirty="0" smtClean="0"/>
              <a:t>Fetch Content Providers</a:t>
            </a:r>
          </a:p>
          <a:p>
            <a:r>
              <a:rPr lang="en-US" sz="2800" dirty="0" smtClean="0"/>
              <a:t>Intent broadcasting</a:t>
            </a:r>
          </a:p>
          <a:p>
            <a:r>
              <a:rPr lang="en-US" sz="2800" dirty="0" smtClean="0"/>
              <a:t>OOM adj. maintenance</a:t>
            </a:r>
          </a:p>
          <a:p>
            <a:r>
              <a:rPr lang="en-US" sz="2800" dirty="0" smtClean="0"/>
              <a:t>Application Not Responding</a:t>
            </a:r>
          </a:p>
          <a:p>
            <a:r>
              <a:rPr lang="en-US" sz="2800" dirty="0" smtClean="0"/>
              <a:t>Permissions</a:t>
            </a:r>
          </a:p>
          <a:p>
            <a:r>
              <a:rPr lang="en-US" sz="2800" dirty="0" smtClean="0"/>
              <a:t>Task management</a:t>
            </a:r>
          </a:p>
          <a:p>
            <a:r>
              <a:rPr lang="en-US" sz="2800" dirty="0" smtClean="0"/>
              <a:t>Lifecycle management</a:t>
            </a:r>
            <a:endParaRPr lang="en-US" sz="28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174625" lvl="1" indent="-174625"/>
            <a:r>
              <a:rPr lang="en-US" sz="2400" dirty="0" smtClean="0"/>
              <a:t>Android Developer: </a:t>
            </a:r>
          </a:p>
          <a:p>
            <a:pPr marL="174625" lvl="1" indent="-174625">
              <a:buNone/>
            </a:pPr>
            <a:r>
              <a:rPr lang="en-US" sz="2400" dirty="0" smtClean="0"/>
              <a:t>	</a:t>
            </a:r>
            <a:r>
              <a:rPr lang="en-US" sz="2400" dirty="0" smtClean="0">
                <a:hlinkClick r:id="rId2"/>
              </a:rPr>
              <a:t>http://developer.android.com/index.html</a:t>
            </a:r>
          </a:p>
          <a:p>
            <a:pPr marL="174625" lvl="1" indent="-174625"/>
            <a:r>
              <a:rPr lang="en-US" sz="2400" dirty="0" smtClean="0"/>
              <a:t>Anatomy Physiology of An Android: </a:t>
            </a:r>
            <a:r>
              <a:rPr lang="en-US" sz="2400" dirty="0" smtClean="0">
                <a:hlinkClick r:id="rId3"/>
              </a:rPr>
              <a:t>http://androidteam.googlecode.com/files/Anatomy-Physiology-of-an-Android.pdf</a:t>
            </a:r>
            <a:endParaRPr lang="en-US" sz="2400" dirty="0" smtClean="0"/>
          </a:p>
          <a:p>
            <a:pPr marL="174625" lvl="1" indent="-174625"/>
            <a:r>
              <a:rPr lang="en-US" sz="2400" dirty="0" err="1" smtClean="0"/>
              <a:t>SlideShare</a:t>
            </a:r>
            <a:r>
              <a:rPr lang="en-US" sz="2400" dirty="0" smtClean="0"/>
              <a:t> – Android Development: </a:t>
            </a:r>
          </a:p>
          <a:p>
            <a:pPr marL="174625" lvl="1" indent="-174625">
              <a:buNone/>
            </a:pPr>
            <a:r>
              <a:rPr lang="en-US" sz="2400" dirty="0" smtClean="0"/>
              <a:t>	</a:t>
            </a:r>
            <a:r>
              <a:rPr lang="en-US" sz="2400" dirty="0" smtClean="0">
                <a:hlinkClick r:id="rId4"/>
              </a:rPr>
              <a:t>http://www.slideshare.net/mclougm4/android-development-6570689</a:t>
            </a:r>
            <a:endParaRPr lang="en-US" sz="24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compliance with CDD</a:t>
            </a:r>
            <a:br>
              <a:rPr lang="en-US" dirty="0" smtClean="0"/>
            </a:br>
            <a:r>
              <a:rPr lang="en-US" dirty="0" smtClean="0"/>
              <a:t>--</a:t>
            </a:r>
            <a:r>
              <a:rPr lang="en-US" dirty="0" smtClean="0"/>
              <a:t>Compatibility Definition Document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dirty="0" smtClean="0"/>
              <a:t>Software: MUST conform to AOSP</a:t>
            </a:r>
          </a:p>
          <a:p>
            <a:pPr lvl="1"/>
            <a:r>
              <a:rPr lang="en-US" dirty="0" smtClean="0"/>
              <a:t>Application Packaging Compatibility: support “.</a:t>
            </a:r>
            <a:r>
              <a:rPr lang="en-US" dirty="0" err="1" smtClean="0"/>
              <a:t>apk</a:t>
            </a:r>
            <a:r>
              <a:rPr lang="en-US" dirty="0" smtClean="0"/>
              <a:t>” files</a:t>
            </a:r>
          </a:p>
          <a:p>
            <a:pPr lvl="1"/>
            <a:r>
              <a:rPr lang="en-US" dirty="0" smtClean="0"/>
              <a:t>Multimedia Compatibility: decoders, encoders, recording, ...</a:t>
            </a:r>
          </a:p>
          <a:p>
            <a:pPr lvl="1"/>
            <a:r>
              <a:rPr lang="en-US" dirty="0" smtClean="0"/>
              <a:t>Developer Tool Compatibility: </a:t>
            </a:r>
            <a:r>
              <a:rPr lang="en-US" dirty="0" err="1" smtClean="0"/>
              <a:t>adb</a:t>
            </a:r>
            <a:r>
              <a:rPr lang="en-US" dirty="0" smtClean="0"/>
              <a:t>, </a:t>
            </a:r>
            <a:r>
              <a:rPr lang="en-US" dirty="0" err="1" smtClean="0"/>
              <a:t>ddms</a:t>
            </a:r>
            <a:r>
              <a:rPr lang="en-US" dirty="0" smtClean="0"/>
              <a:t>, Monkey</a:t>
            </a:r>
          </a:p>
          <a:p>
            <a:pPr lvl="1"/>
            <a:r>
              <a:rPr lang="en-US" dirty="0" smtClean="0"/>
              <a:t>etc</a:t>
            </a:r>
          </a:p>
          <a:p>
            <a:r>
              <a:rPr lang="en-US" dirty="0" smtClean="0"/>
              <a:t>Hardware </a:t>
            </a:r>
            <a:r>
              <a:rPr lang="en-US" dirty="0" smtClean="0"/>
              <a:t>Compatibility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Display and Graphics, Input Devices, Data Connectivity, Cameras, Memory and Storage, USB, etc</a:t>
            </a:r>
          </a:p>
          <a:p>
            <a:r>
              <a:rPr lang="en-US" dirty="0" smtClean="0"/>
              <a:t>Performance Compatibility</a:t>
            </a:r>
          </a:p>
          <a:p>
            <a:r>
              <a:rPr lang="en-US" dirty="0" smtClean="0"/>
              <a:t>Security Model Compatibility</a:t>
            </a:r>
            <a:endParaRPr lang="en-US" sz="900" dirty="0" smtClean="0"/>
          </a:p>
          <a:p>
            <a:r>
              <a:rPr lang="en-US" dirty="0" smtClean="0"/>
              <a:t>Software Compatibility </a:t>
            </a:r>
            <a:r>
              <a:rPr lang="en-US" dirty="0" smtClean="0"/>
              <a:t>Testing – </a:t>
            </a:r>
            <a:r>
              <a:rPr lang="en-US" dirty="0" smtClean="0">
                <a:solidFill>
                  <a:srgbClr val="FF0000"/>
                </a:solidFill>
              </a:rPr>
              <a:t>CTS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Updatable Software: MUST include mechanism to update</a:t>
            </a:r>
            <a:endParaRPr lang="en-US" sz="3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 - Liquid Energy TEMPLATE">
  <a:themeElements>
    <a:clrScheme name="SE_Blue_ab">
      <a:dk1>
        <a:srgbClr val="000000"/>
      </a:dk1>
      <a:lt1>
        <a:srgbClr val="FFFFFF"/>
      </a:lt1>
      <a:dk2>
        <a:srgbClr val="00A8B5"/>
      </a:dk2>
      <a:lt2>
        <a:srgbClr val="FFFFFF"/>
      </a:lt2>
      <a:accent1>
        <a:srgbClr val="00A8B5"/>
      </a:accent1>
      <a:accent2>
        <a:srgbClr val="005960"/>
      </a:accent2>
      <a:accent3>
        <a:srgbClr val="68B5C2"/>
      </a:accent3>
      <a:accent4>
        <a:srgbClr val="99CBD3"/>
      </a:accent4>
      <a:accent5>
        <a:srgbClr val="CBE2E7"/>
      </a:accent5>
      <a:accent6>
        <a:srgbClr val="7E959C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E_Lime">
  <a:themeElements>
    <a:clrScheme name="SE_Lime_ab">
      <a:dk1>
        <a:srgbClr val="000000"/>
      </a:dk1>
      <a:lt1>
        <a:srgbClr val="FFFFFF"/>
      </a:lt1>
      <a:dk2>
        <a:srgbClr val="65BB10"/>
      </a:dk2>
      <a:lt2>
        <a:srgbClr val="FFFFFF"/>
      </a:lt2>
      <a:accent1>
        <a:srgbClr val="65BB10"/>
      </a:accent1>
      <a:accent2>
        <a:srgbClr val="206000"/>
      </a:accent2>
      <a:accent3>
        <a:srgbClr val="8EC76E"/>
      </a:accent3>
      <a:accent4>
        <a:srgbClr val="B2D69A"/>
      </a:accent4>
      <a:accent5>
        <a:srgbClr val="D7EACA"/>
      </a:accent5>
      <a:accent6>
        <a:srgbClr val="869C7D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SE Orange">
  <a:themeElements>
    <a:clrScheme name="SE_Orange_ab">
      <a:dk1>
        <a:srgbClr val="000000"/>
      </a:dk1>
      <a:lt1>
        <a:srgbClr val="FFFFFF"/>
      </a:lt1>
      <a:dk2>
        <a:srgbClr val="EC7100"/>
      </a:dk2>
      <a:lt2>
        <a:srgbClr val="FFFFFF"/>
      </a:lt2>
      <a:accent1>
        <a:srgbClr val="EC7100"/>
      </a:accent1>
      <a:accent2>
        <a:srgbClr val="773B00"/>
      </a:accent2>
      <a:accent3>
        <a:srgbClr val="EF9152"/>
      </a:accent3>
      <a:accent4>
        <a:srgbClr val="F4B284"/>
      </a:accent4>
      <a:accent5>
        <a:srgbClr val="FAD6BB"/>
      </a:accent5>
      <a:accent6>
        <a:srgbClr val="AD876C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SE_Red">
  <a:themeElements>
    <a:clrScheme name="SE_Red_ab">
      <a:dk1>
        <a:srgbClr val="000000"/>
      </a:dk1>
      <a:lt1>
        <a:srgbClr val="FFFFFF"/>
      </a:lt1>
      <a:dk2>
        <a:srgbClr val="D4041D"/>
      </a:dk2>
      <a:lt2>
        <a:srgbClr val="FFFFFF"/>
      </a:lt2>
      <a:accent1>
        <a:srgbClr val="D4041D"/>
      </a:accent1>
      <a:accent2>
        <a:srgbClr val="500000"/>
      </a:accent2>
      <a:accent3>
        <a:srgbClr val="DD6249"/>
      </a:accent3>
      <a:accent4>
        <a:srgbClr val="E69178"/>
      </a:accent4>
      <a:accent5>
        <a:srgbClr val="F2C5B4"/>
      </a:accent5>
      <a:accent6>
        <a:srgbClr val="926C65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SE_Purple">
  <a:themeElements>
    <a:clrScheme name="SE_Purple_ab">
      <a:dk1>
        <a:srgbClr val="000000"/>
      </a:dk1>
      <a:lt1>
        <a:srgbClr val="FFFFFF"/>
      </a:lt1>
      <a:dk2>
        <a:srgbClr val="96078E"/>
      </a:dk2>
      <a:lt2>
        <a:srgbClr val="FFFFFF"/>
      </a:lt2>
      <a:accent1>
        <a:srgbClr val="96078E"/>
      </a:accent1>
      <a:accent2>
        <a:srgbClr val="390049"/>
      </a:accent2>
      <a:accent3>
        <a:srgbClr val="A45EA2"/>
      </a:accent3>
      <a:accent4>
        <a:srgbClr val="BD8CBC"/>
      </a:accent4>
      <a:accent5>
        <a:srgbClr val="D8C0DD"/>
      </a:accent5>
      <a:accent6>
        <a:srgbClr val="826C8A"/>
      </a:accent6>
      <a:hlink>
        <a:srgbClr val="0070C0"/>
      </a:hlink>
      <a:folHlink>
        <a:srgbClr val="D4041D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SE_Cherry">
  <a:themeElements>
    <a:clrScheme name="SE_Cherry_ab">
      <a:dk1>
        <a:srgbClr val="000000"/>
      </a:dk1>
      <a:lt1>
        <a:srgbClr val="FFFFFF"/>
      </a:lt1>
      <a:dk2>
        <a:srgbClr val="CE0057"/>
      </a:dk2>
      <a:lt2>
        <a:srgbClr val="FFFFFF"/>
      </a:lt2>
      <a:accent1>
        <a:srgbClr val="CE0057"/>
      </a:accent1>
      <a:accent2>
        <a:srgbClr val="7F0036"/>
      </a:accent2>
      <a:accent3>
        <a:srgbClr val="D76277"/>
      </a:accent3>
      <a:accent4>
        <a:srgbClr val="E1929A"/>
      </a:accent4>
      <a:accent5>
        <a:srgbClr val="EFC5C7"/>
      </a:accent5>
      <a:accent6>
        <a:srgbClr val="B27A80"/>
      </a:accent6>
      <a:hlink>
        <a:srgbClr val="0070C0"/>
      </a:hlink>
      <a:folHlink>
        <a:srgbClr val="96078E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LiquidEnergyPPT V1 17-08-09">
  <a:themeElements>
    <a:clrScheme name="SE_Blue_ab">
      <a:dk1>
        <a:srgbClr val="000000"/>
      </a:dk1>
      <a:lt1>
        <a:srgbClr val="FFFFFF"/>
      </a:lt1>
      <a:dk2>
        <a:srgbClr val="00A8B5"/>
      </a:dk2>
      <a:lt2>
        <a:srgbClr val="FFFFFF"/>
      </a:lt2>
      <a:accent1>
        <a:srgbClr val="00A8B5"/>
      </a:accent1>
      <a:accent2>
        <a:srgbClr val="005960"/>
      </a:accent2>
      <a:accent3>
        <a:srgbClr val="68B5C2"/>
      </a:accent3>
      <a:accent4>
        <a:srgbClr val="99CBD3"/>
      </a:accent4>
      <a:accent5>
        <a:srgbClr val="CBE2E7"/>
      </a:accent5>
      <a:accent6>
        <a:srgbClr val="7E959C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B1936BC6A3674D9D095E5A89BD8B8A" ma:contentTypeVersion="1" ma:contentTypeDescription="Create a new document." ma:contentTypeScope="" ma:versionID="c2e3eb12613c1b174384d1487473fb06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949202dcc3c1780e91e58fb2af340b1d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163A28C3-7298-4AE7-889F-409D23CEA9A3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microsoft.com/sharepoint/v3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807E9B76-B933-47EA-B8C8-B5D5CA3F2B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5B1BAB-20D1-4041-858C-3DF7A9DD09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- Liquid Energy TEMPLATE</Template>
  <TotalTime>0</TotalTime>
  <Words>2138</Words>
  <Application>Microsoft Office PowerPoint</Application>
  <PresentationFormat>On-screen Show (4:3)</PresentationFormat>
  <Paragraphs>443</Paragraphs>
  <Slides>84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PPT - Liquid Energy TEMPLATE</vt:lpstr>
      <vt:lpstr>SE_Lime</vt:lpstr>
      <vt:lpstr>SE Orange</vt:lpstr>
      <vt:lpstr>SE_Red</vt:lpstr>
      <vt:lpstr>SE_Purple</vt:lpstr>
      <vt:lpstr>SE_Cherry</vt:lpstr>
      <vt:lpstr>LiquidEnergyPPT V1 17-08-09</vt:lpstr>
      <vt:lpstr>Android Development</vt:lpstr>
      <vt:lpstr>Agenda</vt:lpstr>
      <vt:lpstr>Android Ecosystem</vt:lpstr>
      <vt:lpstr> Business Motivation @ Mobile OS</vt:lpstr>
      <vt:lpstr>What Android</vt:lpstr>
      <vt:lpstr>Why Android is so popular</vt:lpstr>
      <vt:lpstr>Roadmap</vt:lpstr>
      <vt:lpstr>Platform and Hardware Requirements</vt:lpstr>
      <vt:lpstr>In compliance with CDD --Compatibility Definition Document</vt:lpstr>
      <vt:lpstr>Android Home UI </vt:lpstr>
      <vt:lpstr>Android App UI  </vt:lpstr>
      <vt:lpstr>Knowledge Fields to Hack Android</vt:lpstr>
      <vt:lpstr>Agenda</vt:lpstr>
      <vt:lpstr>Linux Kernel Overview</vt:lpstr>
      <vt:lpstr>Android vs. Linux</vt:lpstr>
      <vt:lpstr>Android Architecture Overview</vt:lpstr>
      <vt:lpstr>Licensing  </vt:lpstr>
      <vt:lpstr>Android’s Open   </vt:lpstr>
      <vt:lpstr>Agenda</vt:lpstr>
      <vt:lpstr>Linux Kernel Overview</vt:lpstr>
      <vt:lpstr>Why Linux Kernel (Open)   </vt:lpstr>
      <vt:lpstr>Kernel Enhancements</vt:lpstr>
      <vt:lpstr>Binder: Problem to Sort Out  </vt:lpstr>
      <vt:lpstr>Binder: How to Sort Out</vt:lpstr>
      <vt:lpstr>Binder: How it Works</vt:lpstr>
      <vt:lpstr>PM: Problem to Sort Out</vt:lpstr>
      <vt:lpstr>PM: How to Sort Out</vt:lpstr>
      <vt:lpstr>PM: How it Works</vt:lpstr>
      <vt:lpstr>Agenda</vt:lpstr>
      <vt:lpstr>Native System</vt:lpstr>
      <vt:lpstr>What is Bionic</vt:lpstr>
      <vt:lpstr>Why Bionic</vt:lpstr>
      <vt:lpstr>Bionic Libc Constraint</vt:lpstr>
      <vt:lpstr>Native System </vt:lpstr>
      <vt:lpstr>Libraries - WebKit</vt:lpstr>
      <vt:lpstr>Libraries – Media Framework</vt:lpstr>
      <vt:lpstr>Libraries - SQLite</vt:lpstr>
      <vt:lpstr>Native System </vt:lpstr>
      <vt:lpstr>Sub Windowing System – Surface Flinger</vt:lpstr>
      <vt:lpstr>Sub Audio System – Audio Flinger</vt:lpstr>
      <vt:lpstr>Native System </vt:lpstr>
      <vt:lpstr>Hardware Abstraction Libraries</vt:lpstr>
      <vt:lpstr>Hardware Abstraction Libraries</vt:lpstr>
      <vt:lpstr>Agenda</vt:lpstr>
      <vt:lpstr>What Dalvik Virtual Machine</vt:lpstr>
      <vt:lpstr>Why Dalvik Virtual Machine (Embedded Sys)</vt:lpstr>
      <vt:lpstr>JVM byte vs. DVM byte</vt:lpstr>
      <vt:lpstr>Java Class -&gt; DEX</vt:lpstr>
      <vt:lpstr>What Core Libraries</vt:lpstr>
      <vt:lpstr>Composition of Core Libraries</vt:lpstr>
      <vt:lpstr>Agenda</vt:lpstr>
      <vt:lpstr>Core Platform Services</vt:lpstr>
      <vt:lpstr>Breakdown </vt:lpstr>
      <vt:lpstr>Hardware Oriented Services</vt:lpstr>
      <vt:lpstr>Breakdown</vt:lpstr>
      <vt:lpstr>Agenda</vt:lpstr>
      <vt:lpstr>What Android Application</vt:lpstr>
      <vt:lpstr>What is in a Android app</vt:lpstr>
      <vt:lpstr>Android App Compilation Level 1</vt:lpstr>
      <vt:lpstr>Android App Compilation Level 2</vt:lpstr>
      <vt:lpstr>Agenda</vt:lpstr>
      <vt:lpstr>Overview</vt:lpstr>
      <vt:lpstr>Runtime Walkthrough</vt:lpstr>
      <vt:lpstr>Runtime Walkthrough</vt:lpstr>
      <vt:lpstr>Runtime Walkthrough</vt:lpstr>
      <vt:lpstr>Runtime Walkthrough</vt:lpstr>
      <vt:lpstr>Runtime Walkthrough</vt:lpstr>
      <vt:lpstr>Runtime Walkthrough</vt:lpstr>
      <vt:lpstr>Runtime Walkthrough</vt:lpstr>
      <vt:lpstr>Runtime Walkthrough</vt:lpstr>
      <vt:lpstr>Runtime Walkthrough</vt:lpstr>
      <vt:lpstr>Runtime Walkthrough</vt:lpstr>
      <vt:lpstr>What does System Services mean in Android</vt:lpstr>
      <vt:lpstr>Interaction between Layers</vt:lpstr>
      <vt:lpstr>App -&gt; System Service</vt:lpstr>
      <vt:lpstr>Example: Location Manager</vt:lpstr>
      <vt:lpstr>Interaction between Layers</vt:lpstr>
      <vt:lpstr>App -&gt; System Service -&gt; Sub System</vt:lpstr>
      <vt:lpstr>Example: AudioFlinger Sub System</vt:lpstr>
      <vt:lpstr>Interaction between Layers</vt:lpstr>
      <vt:lpstr>App -&gt; System Service -&gt; Daemon</vt:lpstr>
      <vt:lpstr>Example: rild</vt:lpstr>
      <vt:lpstr>The Most Notable Service - ActivityManager</vt:lpstr>
      <vt:lpstr>Reference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subject>One way QA and Delivery of Apps</dc:subject>
  <dc:creator/>
  <dc:description>3/155 01-LXE 110 1400 Uen_x000d_Rev A</dc:description>
  <cp:lastModifiedBy/>
  <cp:revision>1</cp:revision>
  <dcterms:created xsi:type="dcterms:W3CDTF">2011-11-30T11:01:39Z</dcterms:created>
  <dcterms:modified xsi:type="dcterms:W3CDTF">2014-11-21T06:54:11Z</dcterms:modified>
  <cp:contentType>Document</cp:contentTyp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x">
    <vt:lpwstr>1</vt:lpwstr>
  </property>
  <property fmtid="{D5CDD505-2E9C-101B-9397-08002B2CF9AE}" pid="3" name="Checked">
    <vt:lpwstr/>
  </property>
  <property fmtid="{D5CDD505-2E9C-101B-9397-08002B2CF9AE}" pid="4" name="Reference">
    <vt:lpwstr/>
  </property>
  <property fmtid="{D5CDD505-2E9C-101B-9397-08002B2CF9AE}" pid="5" name="LeftFooterField">
    <vt:lpwstr>DocNo</vt:lpwstr>
  </property>
  <property fmtid="{D5CDD505-2E9C-101B-9397-08002B2CF9AE}" pid="6" name="RightFooterField">
    <vt:lpwstr>Title</vt:lpwstr>
  </property>
  <property fmtid="{D5CDD505-2E9C-101B-9397-08002B2CF9AE}" pid="7" name="MiddleFooterField">
    <vt:lpwstr>Date</vt:lpwstr>
  </property>
  <property fmtid="{D5CDD505-2E9C-101B-9397-08002B2CF9AE}" pid="8" name="SecClassViewType">
    <vt:lpwstr>False</vt:lpwstr>
  </property>
  <property fmtid="{D5CDD505-2E9C-101B-9397-08002B2CF9AE}" pid="9" name="FooterType">
    <vt:lpwstr>CVL</vt:lpwstr>
  </property>
  <property fmtid="{D5CDD505-2E9C-101B-9397-08002B2CF9AE}" pid="10" name="DocumentType">
    <vt:lpwstr>EnOHLogoNew2001</vt:lpwstr>
  </property>
  <property fmtid="{D5CDD505-2E9C-101B-9397-08002B2CF9AE}" pid="11" name="TemplateName">
    <vt:lpwstr>EN/FAD 109 0015/8</vt:lpwstr>
  </property>
  <property fmtid="{D5CDD505-2E9C-101B-9397-08002B2CF9AE}" pid="12" name="TemplateVersion">
    <vt:lpwstr>R1A</vt:lpwstr>
  </property>
  <property fmtid="{D5CDD505-2E9C-101B-9397-08002B2CF9AE}" pid="13" name="TotalNumb">
    <vt:lpwstr>False</vt:lpwstr>
  </property>
  <property fmtid="{D5CDD505-2E9C-101B-9397-08002B2CF9AE}" pid="14" name="TemplateFileRevState">
    <vt:lpwstr>E</vt:lpwstr>
  </property>
  <property fmtid="{D5CDD505-2E9C-101B-9397-08002B2CF9AE}" pid="15" name="ContentTypeId">
    <vt:lpwstr>0x01010033B1936BC6A3674D9D095E5A89BD8B8A</vt:lpwstr>
  </property>
  <property fmtid="{D5CDD505-2E9C-101B-9397-08002B2CF9AE}" pid="16" name="DocumentSource">
    <vt:lpwstr>This document is managed in metaDoc.</vt:lpwstr>
  </property>
  <property fmtid="{D5CDD505-2E9C-101B-9397-08002B2CF9AE}" pid="17" name="SecurityClass">
    <vt:lpwstr>Company Internal</vt:lpwstr>
  </property>
  <property fmtid="{D5CDD505-2E9C-101B-9397-08002B2CF9AE}" pid="18" name="Prepared">
    <vt:lpwstr>SEM/CVEIO JOHAN HAMMER</vt:lpwstr>
  </property>
  <property fmtid="{D5CDD505-2E9C-101B-9397-08002B2CF9AE}" pid="19" name="Date">
    <vt:lpwstr>2011-12-13</vt:lpwstr>
  </property>
  <property fmtid="{D5CDD505-2E9C-101B-9397-08002B2CF9AE}" pid="20" name="Revision">
    <vt:lpwstr>A</vt:lpwstr>
  </property>
  <property fmtid="{D5CDD505-2E9C-101B-9397-08002B2CF9AE}" pid="21" name="Title">
    <vt:lpwstr>One way QA and Delivery of Apps</vt:lpwstr>
  </property>
  <property fmtid="{D5CDD505-2E9C-101B-9397-08002B2CF9AE}" pid="22" name="DocName">
    <vt:lpwstr>PROCESS DESCRIPTION</vt:lpwstr>
  </property>
  <property fmtid="{D5CDD505-2E9C-101B-9397-08002B2CF9AE}" pid="23" name="DocNo">
    <vt:lpwstr>3/155 01-LXE 110 1400 Uen</vt:lpwstr>
  </property>
  <property fmtid="{D5CDD505-2E9C-101B-9397-08002B2CF9AE}" pid="24" name="ApprovedBy">
    <vt:lpwstr>SEM/CVEIO (JOHAN HAMMER)</vt:lpwstr>
  </property>
  <property fmtid="{D5CDD505-2E9C-101B-9397-08002B2CF9AE}" pid="25" name="Keyword">
    <vt:lpwstr>ONE WAY QA AND DELIVERY OF APPS_x000d_
UNIFIED</vt:lpwstr>
  </property>
</Properties>
</file>